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2" r:id="rId3"/>
    <p:sldId id="273" r:id="rId4"/>
    <p:sldId id="257" r:id="rId5"/>
    <p:sldId id="258" r:id="rId6"/>
    <p:sldId id="262" r:id="rId7"/>
    <p:sldId id="275" r:id="rId8"/>
    <p:sldId id="265" r:id="rId9"/>
    <p:sldId id="274" r:id="rId10"/>
    <p:sldId id="269" r:id="rId11"/>
    <p:sldId id="270" r:id="rId12"/>
    <p:sldId id="266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09"/>
    <p:restoredTop sz="93966"/>
  </p:normalViewPr>
  <p:slideViewPr>
    <p:cSldViewPr snapToGrid="0" snapToObjects="1">
      <p:cViewPr varScale="1">
        <p:scale>
          <a:sx n="71" d="100"/>
          <a:sy n="71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5" name="Shape 6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7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McGabe</a:t>
            </a:r>
            <a:r>
              <a:rPr lang="en-US" dirty="0" smtClean="0"/>
              <a:t> Complexity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3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168400" y="5791200"/>
            <a:ext cx="9103360" cy="3693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1pPr>
            <a:lvl2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2pPr>
            <a:lvl3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3pPr>
            <a:lvl4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4pPr>
            <a:lvl5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12481402" y="9281468"/>
            <a:ext cx="212502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1193800" y="4038600"/>
            <a:ext cx="10841998" cy="7694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000">
                <a:solidFill>
                  <a:srgbClr val="0F96D4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Shape 15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grpSp>
        <p:nvGrpSpPr>
          <p:cNvPr id="18" name="Group 18"/>
          <p:cNvGrpSpPr/>
          <p:nvPr/>
        </p:nvGrpSpPr>
        <p:grpSpPr>
          <a:xfrm>
            <a:off x="854947" y="856475"/>
            <a:ext cx="16059" cy="32113"/>
            <a:chOff x="0" y="0"/>
            <a:chExt cx="16058" cy="32112"/>
          </a:xfrm>
        </p:grpSpPr>
        <p:sp>
          <p:nvSpPr>
            <p:cNvPr id="16" name="Shape 16"/>
            <p:cNvSpPr/>
            <p:nvPr/>
          </p:nvSpPr>
          <p:spPr>
            <a:xfrm>
              <a:off x="0" y="7181"/>
              <a:ext cx="14124" cy="2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606" y="0"/>
                  </a:lnTo>
                  <a:lnTo>
                    <a:pt x="4039" y="17440"/>
                  </a:lnTo>
                  <a:lnTo>
                    <a:pt x="0" y="19861"/>
                  </a:lnTo>
                  <a:lnTo>
                    <a:pt x="7710" y="21600"/>
                  </a:lnTo>
                  <a:lnTo>
                    <a:pt x="7768" y="19554"/>
                  </a:lnTo>
                  <a:lnTo>
                    <a:pt x="8022" y="186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3358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9227" y="1189"/>
                  </a:lnTo>
                  <a:lnTo>
                    <a:pt x="2001" y="15543"/>
                  </a:lnTo>
                  <a:lnTo>
                    <a:pt x="0" y="17033"/>
                  </a:lnTo>
                  <a:lnTo>
                    <a:pt x="1908" y="21600"/>
                  </a:lnTo>
                  <a:lnTo>
                    <a:pt x="12904" y="14053"/>
                  </a:lnTo>
                  <a:lnTo>
                    <a:pt x="18881" y="1405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87347" y="865930"/>
            <a:ext cx="19750" cy="38025"/>
            <a:chOff x="0" y="0"/>
            <a:chExt cx="19748" cy="38023"/>
          </a:xfrm>
        </p:grpSpPr>
        <p:sp>
          <p:nvSpPr>
            <p:cNvPr id="19" name="Shape 19"/>
            <p:cNvSpPr/>
            <p:nvPr/>
          </p:nvSpPr>
          <p:spPr>
            <a:xfrm>
              <a:off x="1803" y="25323"/>
              <a:ext cx="1691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92" y="0"/>
                  </a:moveTo>
                  <a:lnTo>
                    <a:pt x="0" y="17722"/>
                  </a:lnTo>
                  <a:lnTo>
                    <a:pt x="1654" y="19342"/>
                  </a:lnTo>
                  <a:lnTo>
                    <a:pt x="4103" y="21600"/>
                  </a:lnTo>
                  <a:lnTo>
                    <a:pt x="21342" y="17467"/>
                  </a:lnTo>
                  <a:lnTo>
                    <a:pt x="21600" y="13720"/>
                  </a:lnTo>
                  <a:lnTo>
                    <a:pt x="4914" y="13720"/>
                  </a:lnTo>
                  <a:lnTo>
                    <a:pt x="3341" y="422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5651" y="19755"/>
              <a:ext cx="14098" cy="12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09" y="0"/>
                  </a:moveTo>
                  <a:lnTo>
                    <a:pt x="7627" y="0"/>
                  </a:lnTo>
                  <a:lnTo>
                    <a:pt x="13369" y="2145"/>
                  </a:lnTo>
                  <a:lnTo>
                    <a:pt x="15704" y="4911"/>
                  </a:lnTo>
                  <a:lnTo>
                    <a:pt x="16462" y="13878"/>
                  </a:lnTo>
                  <a:lnTo>
                    <a:pt x="13154" y="20269"/>
                  </a:lnTo>
                  <a:lnTo>
                    <a:pt x="0" y="21600"/>
                  </a:lnTo>
                  <a:lnTo>
                    <a:pt x="20022" y="21600"/>
                  </a:lnTo>
                  <a:lnTo>
                    <a:pt x="21600" y="11990"/>
                  </a:lnTo>
                  <a:lnTo>
                    <a:pt x="2060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6547" y="6305"/>
              <a:ext cx="12701" cy="13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22" y="0"/>
                  </a:moveTo>
                  <a:lnTo>
                    <a:pt x="11187" y="0"/>
                  </a:lnTo>
                  <a:lnTo>
                    <a:pt x="0" y="21600"/>
                  </a:lnTo>
                  <a:lnTo>
                    <a:pt x="6853" y="20910"/>
                  </a:lnTo>
                  <a:lnTo>
                    <a:pt x="21600" y="20910"/>
                  </a:lnTo>
                  <a:lnTo>
                    <a:pt x="21311" y="18087"/>
                  </a:lnTo>
                  <a:lnTo>
                    <a:pt x="8225" y="16921"/>
                  </a:lnTo>
                  <a:lnTo>
                    <a:pt x="1642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0" y="0"/>
              <a:ext cx="175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9" y="5325"/>
                  </a:lnTo>
                  <a:lnTo>
                    <a:pt x="156" y="13675"/>
                  </a:lnTo>
                  <a:lnTo>
                    <a:pt x="0" y="21600"/>
                  </a:lnTo>
                  <a:lnTo>
                    <a:pt x="1943" y="17467"/>
                  </a:lnTo>
                  <a:lnTo>
                    <a:pt x="4013" y="13675"/>
                  </a:lnTo>
                  <a:lnTo>
                    <a:pt x="16193" y="10649"/>
                  </a:lnTo>
                  <a:lnTo>
                    <a:pt x="19904" y="1064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18818" y="864196"/>
            <a:ext cx="20600" cy="34704"/>
            <a:chOff x="0" y="0"/>
            <a:chExt cx="20599" cy="34703"/>
          </a:xfrm>
        </p:grpSpPr>
        <p:sp>
          <p:nvSpPr>
            <p:cNvPr id="24" name="Shape 24"/>
            <p:cNvSpPr/>
            <p:nvPr/>
          </p:nvSpPr>
          <p:spPr>
            <a:xfrm>
              <a:off x="0" y="18624"/>
              <a:ext cx="17031" cy="1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70" y="0"/>
                  </a:moveTo>
                  <a:lnTo>
                    <a:pt x="2528" y="1143"/>
                  </a:lnTo>
                  <a:lnTo>
                    <a:pt x="2383" y="2577"/>
                  </a:lnTo>
                  <a:lnTo>
                    <a:pt x="10485" y="3430"/>
                  </a:lnTo>
                  <a:lnTo>
                    <a:pt x="4783" y="14656"/>
                  </a:lnTo>
                  <a:lnTo>
                    <a:pt x="2593" y="18272"/>
                  </a:lnTo>
                  <a:lnTo>
                    <a:pt x="0" y="20763"/>
                  </a:lnTo>
                  <a:lnTo>
                    <a:pt x="7956" y="21600"/>
                  </a:lnTo>
                  <a:lnTo>
                    <a:pt x="14545" y="3873"/>
                  </a:lnTo>
                  <a:lnTo>
                    <a:pt x="21251" y="3873"/>
                  </a:lnTo>
                  <a:lnTo>
                    <a:pt x="21600" y="2184"/>
                  </a:lnTo>
                  <a:lnTo>
                    <a:pt x="15736" y="1570"/>
                  </a:lnTo>
                  <a:lnTo>
                    <a:pt x="15957" y="1143"/>
                  </a:lnTo>
                  <a:lnTo>
                    <a:pt x="11646" y="1143"/>
                  </a:lnTo>
                  <a:lnTo>
                    <a:pt x="5895" y="512"/>
                  </a:lnTo>
                  <a:lnTo>
                    <a:pt x="3849" y="257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3517" y="6832"/>
              <a:ext cx="159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6004" y="2027"/>
                  </a:lnTo>
                  <a:lnTo>
                    <a:pt x="7676" y="21600"/>
                  </a:lnTo>
                  <a:lnTo>
                    <a:pt x="1228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520" y="0"/>
              <a:ext cx="1950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6" y="0"/>
                  </a:moveTo>
                  <a:lnTo>
                    <a:pt x="0" y="21600"/>
                  </a:lnTo>
                  <a:lnTo>
                    <a:pt x="3319" y="13091"/>
                  </a:lnTo>
                  <a:lnTo>
                    <a:pt x="20970" y="13091"/>
                  </a:lnTo>
                  <a:lnTo>
                    <a:pt x="21600" y="8671"/>
                  </a:lnTo>
                  <a:lnTo>
                    <a:pt x="2546" y="1290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7899" y="1484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2" y="14348"/>
                  </a:moveTo>
                  <a:lnTo>
                    <a:pt x="0" y="14348"/>
                  </a:lnTo>
                  <a:lnTo>
                    <a:pt x="15289" y="18757"/>
                  </a:lnTo>
                  <a:lnTo>
                    <a:pt x="19973" y="21600"/>
                  </a:lnTo>
                  <a:lnTo>
                    <a:pt x="20532" y="14348"/>
                  </a:lnTo>
                  <a:close/>
                  <a:moveTo>
                    <a:pt x="21600" y="0"/>
                  </a:moveTo>
                  <a:lnTo>
                    <a:pt x="21107" y="280"/>
                  </a:lnTo>
                  <a:lnTo>
                    <a:pt x="21600" y="28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050363" y="858944"/>
            <a:ext cx="24173" cy="34919"/>
            <a:chOff x="0" y="0"/>
            <a:chExt cx="24171" cy="34918"/>
          </a:xfrm>
        </p:grpSpPr>
        <p:sp>
          <p:nvSpPr>
            <p:cNvPr id="29" name="Shape 29"/>
            <p:cNvSpPr/>
            <p:nvPr/>
          </p:nvSpPr>
          <p:spPr>
            <a:xfrm>
              <a:off x="5149" y="20122"/>
              <a:ext cx="12701" cy="14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170" y="0"/>
                  </a:lnTo>
                  <a:lnTo>
                    <a:pt x="6817" y="13628"/>
                  </a:lnTo>
                  <a:lnTo>
                    <a:pt x="4211" y="18169"/>
                  </a:lnTo>
                  <a:lnTo>
                    <a:pt x="0" y="21600"/>
                  </a:lnTo>
                  <a:lnTo>
                    <a:pt x="19225" y="19691"/>
                  </a:lnTo>
                  <a:lnTo>
                    <a:pt x="18088" y="18114"/>
                  </a:lnTo>
                  <a:lnTo>
                    <a:pt x="16568" y="14796"/>
                  </a:lnTo>
                  <a:lnTo>
                    <a:pt x="16965" y="114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5448" y="5479"/>
              <a:ext cx="14834" cy="15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26" y="0"/>
                  </a:moveTo>
                  <a:lnTo>
                    <a:pt x="13390" y="0"/>
                  </a:lnTo>
                  <a:lnTo>
                    <a:pt x="9968" y="17219"/>
                  </a:lnTo>
                  <a:lnTo>
                    <a:pt x="2423" y="18714"/>
                  </a:lnTo>
                  <a:lnTo>
                    <a:pt x="1276" y="18902"/>
                  </a:lnTo>
                  <a:lnTo>
                    <a:pt x="0" y="19005"/>
                  </a:lnTo>
                  <a:lnTo>
                    <a:pt x="277" y="21582"/>
                  </a:lnTo>
                  <a:lnTo>
                    <a:pt x="462" y="21600"/>
                  </a:lnTo>
                  <a:lnTo>
                    <a:pt x="9451" y="19813"/>
                  </a:lnTo>
                  <a:lnTo>
                    <a:pt x="13850" y="19813"/>
                  </a:lnTo>
                  <a:lnTo>
                    <a:pt x="14036" y="18902"/>
                  </a:lnTo>
                  <a:lnTo>
                    <a:pt x="19178" y="17871"/>
                  </a:lnTo>
                  <a:lnTo>
                    <a:pt x="20324" y="17665"/>
                  </a:lnTo>
                  <a:lnTo>
                    <a:pt x="21600" y="17563"/>
                  </a:lnTo>
                  <a:lnTo>
                    <a:pt x="21462" y="16308"/>
                  </a:lnTo>
                  <a:lnTo>
                    <a:pt x="14572" y="16308"/>
                  </a:lnTo>
                  <a:lnTo>
                    <a:pt x="179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0" y="0"/>
              <a:ext cx="184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25" y="8558"/>
                  </a:lnTo>
                  <a:lnTo>
                    <a:pt x="1279" y="8991"/>
                  </a:lnTo>
                  <a:lnTo>
                    <a:pt x="0" y="9271"/>
                  </a:lnTo>
                  <a:lnTo>
                    <a:pt x="937" y="21600"/>
                  </a:lnTo>
                  <a:lnTo>
                    <a:pt x="3555" y="14738"/>
                  </a:lnTo>
                  <a:lnTo>
                    <a:pt x="17152" y="8682"/>
                  </a:lnTo>
                  <a:lnTo>
                    <a:pt x="20801" y="86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11471" y="1066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107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>
            <a:off x="786843" y="613392"/>
            <a:ext cx="128056" cy="141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23" y="0"/>
                </a:moveTo>
                <a:lnTo>
                  <a:pt x="0" y="0"/>
                </a:lnTo>
                <a:lnTo>
                  <a:pt x="1159" y="6537"/>
                </a:lnTo>
                <a:lnTo>
                  <a:pt x="4693" y="12696"/>
                </a:lnTo>
                <a:lnTo>
                  <a:pt x="10689" y="17907"/>
                </a:lnTo>
                <a:lnTo>
                  <a:pt x="19233" y="21600"/>
                </a:lnTo>
                <a:lnTo>
                  <a:pt x="19822" y="20501"/>
                </a:lnTo>
                <a:lnTo>
                  <a:pt x="20412" y="19364"/>
                </a:lnTo>
                <a:lnTo>
                  <a:pt x="21005" y="18189"/>
                </a:lnTo>
                <a:lnTo>
                  <a:pt x="21600" y="16974"/>
                </a:lnTo>
                <a:lnTo>
                  <a:pt x="13894" y="13784"/>
                </a:lnTo>
                <a:lnTo>
                  <a:pt x="8981" y="9367"/>
                </a:lnTo>
                <a:lnTo>
                  <a:pt x="6383" y="4510"/>
                </a:lnTo>
                <a:lnTo>
                  <a:pt x="5623" y="0"/>
                </a:lnTo>
                <a:close/>
              </a:path>
            </a:pathLst>
          </a:custGeom>
          <a:solidFill>
            <a:srgbClr val="C4CEE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37" name="Group 37"/>
          <p:cNvGrpSpPr/>
          <p:nvPr/>
        </p:nvGrpSpPr>
        <p:grpSpPr>
          <a:xfrm>
            <a:off x="917961" y="725874"/>
            <a:ext cx="89283" cy="40184"/>
            <a:chOff x="0" y="0"/>
            <a:chExt cx="89282" cy="40183"/>
          </a:xfrm>
        </p:grpSpPr>
        <p:sp>
          <p:nvSpPr>
            <p:cNvPr id="35" name="Shape 35"/>
            <p:cNvSpPr/>
            <p:nvPr/>
          </p:nvSpPr>
          <p:spPr>
            <a:xfrm>
              <a:off x="0" y="2857"/>
              <a:ext cx="89283" cy="3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57" y="0"/>
                  </a:moveTo>
                  <a:lnTo>
                    <a:pt x="2305" y="5448"/>
                  </a:lnTo>
                  <a:lnTo>
                    <a:pt x="1435" y="10345"/>
                  </a:lnTo>
                  <a:lnTo>
                    <a:pt x="662" y="14571"/>
                  </a:lnTo>
                  <a:lnTo>
                    <a:pt x="0" y="18006"/>
                  </a:lnTo>
                  <a:lnTo>
                    <a:pt x="3330" y="19541"/>
                  </a:lnTo>
                  <a:lnTo>
                    <a:pt x="6832" y="20668"/>
                  </a:lnTo>
                  <a:lnTo>
                    <a:pt x="10510" y="21363"/>
                  </a:lnTo>
                  <a:lnTo>
                    <a:pt x="14367" y="21600"/>
                  </a:lnTo>
                  <a:lnTo>
                    <a:pt x="16220" y="21496"/>
                  </a:lnTo>
                  <a:lnTo>
                    <a:pt x="18041" y="21195"/>
                  </a:lnTo>
                  <a:lnTo>
                    <a:pt x="19834" y="20710"/>
                  </a:lnTo>
                  <a:lnTo>
                    <a:pt x="21600" y="20057"/>
                  </a:lnTo>
                  <a:lnTo>
                    <a:pt x="20676" y="15553"/>
                  </a:lnTo>
                  <a:lnTo>
                    <a:pt x="19805" y="10995"/>
                  </a:lnTo>
                  <a:lnTo>
                    <a:pt x="18988" y="6387"/>
                  </a:lnTo>
                  <a:lnTo>
                    <a:pt x="18320" y="2307"/>
                  </a:lnTo>
                  <a:lnTo>
                    <a:pt x="14367" y="2307"/>
                  </a:lnTo>
                  <a:lnTo>
                    <a:pt x="11365" y="2153"/>
                  </a:lnTo>
                  <a:lnTo>
                    <a:pt x="8516" y="1705"/>
                  </a:lnTo>
                  <a:lnTo>
                    <a:pt x="5815" y="98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63916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2" y="0"/>
                  </a:moveTo>
                  <a:lnTo>
                    <a:pt x="10479" y="127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32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888710" y="778810"/>
            <a:ext cx="151664" cy="45081"/>
            <a:chOff x="0" y="0"/>
            <a:chExt cx="151663" cy="45079"/>
          </a:xfrm>
        </p:grpSpPr>
        <p:sp>
          <p:nvSpPr>
            <p:cNvPr id="38" name="Shape 38"/>
            <p:cNvSpPr/>
            <p:nvPr/>
          </p:nvSpPr>
          <p:spPr>
            <a:xfrm>
              <a:off x="0" y="336"/>
              <a:ext cx="151664" cy="44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49" y="0"/>
                  </a:moveTo>
                  <a:lnTo>
                    <a:pt x="2065" y="4197"/>
                  </a:lnTo>
                  <a:lnTo>
                    <a:pt x="1378" y="8204"/>
                  </a:lnTo>
                  <a:lnTo>
                    <a:pt x="690" y="12028"/>
                  </a:lnTo>
                  <a:lnTo>
                    <a:pt x="0" y="15677"/>
                  </a:lnTo>
                  <a:lnTo>
                    <a:pt x="3190" y="18364"/>
                  </a:lnTo>
                  <a:lnTo>
                    <a:pt x="6456" y="20273"/>
                  </a:lnTo>
                  <a:lnTo>
                    <a:pt x="9771" y="21365"/>
                  </a:lnTo>
                  <a:lnTo>
                    <a:pt x="13108" y="21600"/>
                  </a:lnTo>
                  <a:lnTo>
                    <a:pt x="15310" y="21219"/>
                  </a:lnTo>
                  <a:lnTo>
                    <a:pt x="17460" y="20372"/>
                  </a:lnTo>
                  <a:lnTo>
                    <a:pt x="19558" y="19086"/>
                  </a:lnTo>
                  <a:lnTo>
                    <a:pt x="21600" y="17388"/>
                  </a:lnTo>
                  <a:lnTo>
                    <a:pt x="21283" y="16008"/>
                  </a:lnTo>
                  <a:lnTo>
                    <a:pt x="20963" y="14586"/>
                  </a:lnTo>
                  <a:lnTo>
                    <a:pt x="18814" y="3979"/>
                  </a:lnTo>
                  <a:lnTo>
                    <a:pt x="13012" y="3979"/>
                  </a:lnTo>
                  <a:lnTo>
                    <a:pt x="10404" y="3839"/>
                  </a:lnTo>
                  <a:lnTo>
                    <a:pt x="7814" y="3114"/>
                  </a:lnTo>
                  <a:lnTo>
                    <a:pt x="5256" y="182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91363" y="0"/>
              <a:ext cx="4073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9" y="0"/>
                  </a:moveTo>
                  <a:lnTo>
                    <a:pt x="15240" y="8610"/>
                  </a:lnTo>
                  <a:lnTo>
                    <a:pt x="10244" y="15161"/>
                  </a:lnTo>
                  <a:lnTo>
                    <a:pt x="5162" y="1953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149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723895" y="408004"/>
            <a:ext cx="449555" cy="398274"/>
            <a:chOff x="0" y="0"/>
            <a:chExt cx="449554" cy="398273"/>
          </a:xfrm>
        </p:grpSpPr>
        <p:sp>
          <p:nvSpPr>
            <p:cNvPr id="41" name="Shape 41"/>
            <p:cNvSpPr/>
            <p:nvPr/>
          </p:nvSpPr>
          <p:spPr>
            <a:xfrm>
              <a:off x="0" y="0"/>
              <a:ext cx="398694" cy="39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79" y="0"/>
                  </a:moveTo>
                  <a:lnTo>
                    <a:pt x="10818" y="222"/>
                  </a:lnTo>
                  <a:lnTo>
                    <a:pt x="8422" y="831"/>
                  </a:lnTo>
                  <a:lnTo>
                    <a:pt x="6173" y="1810"/>
                  </a:lnTo>
                  <a:lnTo>
                    <a:pt x="4152" y="3142"/>
                  </a:lnTo>
                  <a:lnTo>
                    <a:pt x="2442" y="4809"/>
                  </a:lnTo>
                  <a:lnTo>
                    <a:pt x="1125" y="6793"/>
                  </a:lnTo>
                  <a:lnTo>
                    <a:pt x="284" y="9078"/>
                  </a:lnTo>
                  <a:lnTo>
                    <a:pt x="0" y="11646"/>
                  </a:lnTo>
                  <a:lnTo>
                    <a:pt x="204" y="13590"/>
                  </a:lnTo>
                  <a:lnTo>
                    <a:pt x="1709" y="17088"/>
                  </a:lnTo>
                  <a:lnTo>
                    <a:pt x="4060" y="19513"/>
                  </a:lnTo>
                  <a:lnTo>
                    <a:pt x="6595" y="21023"/>
                  </a:lnTo>
                  <a:lnTo>
                    <a:pt x="8017" y="21600"/>
                  </a:lnTo>
                  <a:lnTo>
                    <a:pt x="8276" y="21205"/>
                  </a:lnTo>
                  <a:lnTo>
                    <a:pt x="8536" y="20785"/>
                  </a:lnTo>
                  <a:lnTo>
                    <a:pt x="8797" y="20339"/>
                  </a:lnTo>
                  <a:lnTo>
                    <a:pt x="9057" y="19867"/>
                  </a:lnTo>
                  <a:lnTo>
                    <a:pt x="7722" y="19366"/>
                  </a:lnTo>
                  <a:lnTo>
                    <a:pt x="6481" y="18746"/>
                  </a:lnTo>
                  <a:lnTo>
                    <a:pt x="4369" y="17175"/>
                  </a:lnTo>
                  <a:lnTo>
                    <a:pt x="2592" y="14636"/>
                  </a:lnTo>
                  <a:lnTo>
                    <a:pt x="1978" y="11630"/>
                  </a:lnTo>
                  <a:lnTo>
                    <a:pt x="2296" y="9217"/>
                  </a:lnTo>
                  <a:lnTo>
                    <a:pt x="3221" y="7114"/>
                  </a:lnTo>
                  <a:lnTo>
                    <a:pt x="4648" y="5341"/>
                  </a:lnTo>
                  <a:lnTo>
                    <a:pt x="6475" y="3919"/>
                  </a:lnTo>
                  <a:lnTo>
                    <a:pt x="8594" y="2871"/>
                  </a:lnTo>
                  <a:lnTo>
                    <a:pt x="10904" y="2218"/>
                  </a:lnTo>
                  <a:lnTo>
                    <a:pt x="13297" y="1980"/>
                  </a:lnTo>
                  <a:lnTo>
                    <a:pt x="21600" y="1980"/>
                  </a:lnTo>
                  <a:lnTo>
                    <a:pt x="20346" y="1394"/>
                  </a:lnTo>
                  <a:lnTo>
                    <a:pt x="17082" y="400"/>
                  </a:lnTo>
                  <a:lnTo>
                    <a:pt x="1327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245440" y="36512"/>
              <a:ext cx="204115" cy="71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8" y="0"/>
                  </a:moveTo>
                  <a:lnTo>
                    <a:pt x="0" y="0"/>
                  </a:lnTo>
                  <a:lnTo>
                    <a:pt x="7591" y="2856"/>
                  </a:lnTo>
                  <a:lnTo>
                    <a:pt x="13832" y="9431"/>
                  </a:lnTo>
                  <a:lnTo>
                    <a:pt x="18078" y="16096"/>
                  </a:lnTo>
                  <a:lnTo>
                    <a:pt x="19681" y="19222"/>
                  </a:lnTo>
                  <a:lnTo>
                    <a:pt x="20663" y="21600"/>
                  </a:lnTo>
                  <a:lnTo>
                    <a:pt x="21600" y="8392"/>
                  </a:lnTo>
                  <a:lnTo>
                    <a:pt x="18651" y="3244"/>
                  </a:lnTo>
                  <a:lnTo>
                    <a:pt x="16218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4" name="Shape 44"/>
          <p:cNvSpPr/>
          <p:nvPr/>
        </p:nvSpPr>
        <p:spPr>
          <a:xfrm>
            <a:off x="1028472" y="615589"/>
            <a:ext cx="197182" cy="193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4077"/>
                </a:lnTo>
                <a:lnTo>
                  <a:pt x="16055" y="4077"/>
                </a:lnTo>
                <a:lnTo>
                  <a:pt x="13615" y="8437"/>
                </a:lnTo>
                <a:lnTo>
                  <a:pt x="10220" y="12431"/>
                </a:lnTo>
                <a:lnTo>
                  <a:pt x="5982" y="15752"/>
                </a:lnTo>
                <a:lnTo>
                  <a:pt x="1018" y="18095"/>
                </a:lnTo>
                <a:lnTo>
                  <a:pt x="1541" y="18972"/>
                </a:lnTo>
                <a:lnTo>
                  <a:pt x="2111" y="19852"/>
                </a:lnTo>
                <a:lnTo>
                  <a:pt x="2723" y="20729"/>
                </a:lnTo>
                <a:lnTo>
                  <a:pt x="3376" y="21600"/>
                </a:lnTo>
                <a:lnTo>
                  <a:pt x="8389" y="19085"/>
                </a:lnTo>
                <a:lnTo>
                  <a:pt x="12721" y="15703"/>
                </a:lnTo>
                <a:lnTo>
                  <a:pt x="16294" y="11680"/>
                </a:lnTo>
                <a:lnTo>
                  <a:pt x="19030" y="7241"/>
                </a:lnTo>
                <a:lnTo>
                  <a:pt x="20850" y="2610"/>
                </a:lnTo>
                <a:lnTo>
                  <a:pt x="21600" y="0"/>
                </a:lnTo>
                <a:close/>
              </a:path>
            </a:pathLst>
          </a:custGeom>
          <a:solidFill>
            <a:srgbClr val="00417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47" name="Group 47"/>
          <p:cNvGrpSpPr/>
          <p:nvPr/>
        </p:nvGrpSpPr>
        <p:grpSpPr>
          <a:xfrm>
            <a:off x="1012625" y="475038"/>
            <a:ext cx="237033" cy="283630"/>
            <a:chOff x="0" y="0"/>
            <a:chExt cx="237031" cy="283629"/>
          </a:xfrm>
        </p:grpSpPr>
        <p:sp>
          <p:nvSpPr>
            <p:cNvPr id="45" name="Shape 45"/>
            <p:cNvSpPr/>
            <p:nvPr/>
          </p:nvSpPr>
          <p:spPr>
            <a:xfrm>
              <a:off x="0" y="0"/>
              <a:ext cx="237033" cy="283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028" y="0"/>
                  </a:lnTo>
                  <a:lnTo>
                    <a:pt x="15793" y="1032"/>
                  </a:lnTo>
                  <a:lnTo>
                    <a:pt x="14711" y="4577"/>
                  </a:lnTo>
                  <a:lnTo>
                    <a:pt x="12998" y="8315"/>
                  </a:lnTo>
                  <a:lnTo>
                    <a:pt x="10662" y="11949"/>
                  </a:lnTo>
                  <a:lnTo>
                    <a:pt x="7712" y="15184"/>
                  </a:lnTo>
                  <a:lnTo>
                    <a:pt x="4155" y="17726"/>
                  </a:lnTo>
                  <a:lnTo>
                    <a:pt x="0" y="19279"/>
                  </a:lnTo>
                  <a:lnTo>
                    <a:pt x="309" y="19851"/>
                  </a:lnTo>
                  <a:lnTo>
                    <a:pt x="636" y="20430"/>
                  </a:lnTo>
                  <a:lnTo>
                    <a:pt x="980" y="21014"/>
                  </a:lnTo>
                  <a:lnTo>
                    <a:pt x="1339" y="21600"/>
                  </a:lnTo>
                  <a:lnTo>
                    <a:pt x="5163" y="20170"/>
                  </a:lnTo>
                  <a:lnTo>
                    <a:pt x="8535" y="18033"/>
                  </a:lnTo>
                  <a:lnTo>
                    <a:pt x="11450" y="15354"/>
                  </a:lnTo>
                  <a:lnTo>
                    <a:pt x="13908" y="12300"/>
                  </a:lnTo>
                  <a:lnTo>
                    <a:pt x="15904" y="9036"/>
                  </a:lnTo>
                  <a:lnTo>
                    <a:pt x="17438" y="5727"/>
                  </a:lnTo>
                  <a:lnTo>
                    <a:pt x="18507" y="2539"/>
                  </a:lnTo>
                  <a:lnTo>
                    <a:pt x="21600" y="2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203681" y="33336"/>
              <a:ext cx="33351" cy="246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741769" y="470051"/>
            <a:ext cx="437295" cy="408394"/>
            <a:chOff x="0" y="0"/>
            <a:chExt cx="437294" cy="408393"/>
          </a:xfrm>
        </p:grpSpPr>
        <p:sp>
          <p:nvSpPr>
            <p:cNvPr id="48" name="Shape 48"/>
            <p:cNvSpPr/>
            <p:nvPr/>
          </p:nvSpPr>
          <p:spPr>
            <a:xfrm>
              <a:off x="0" y="344734"/>
              <a:ext cx="68598" cy="63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13" y="0"/>
                  </a:moveTo>
                  <a:lnTo>
                    <a:pt x="1983" y="1644"/>
                  </a:lnTo>
                  <a:lnTo>
                    <a:pt x="0" y="6255"/>
                  </a:lnTo>
                  <a:lnTo>
                    <a:pt x="125" y="12632"/>
                  </a:lnTo>
                  <a:lnTo>
                    <a:pt x="4523" y="18504"/>
                  </a:lnTo>
                  <a:lnTo>
                    <a:pt x="15355" y="21600"/>
                  </a:lnTo>
                  <a:lnTo>
                    <a:pt x="21600" y="19540"/>
                  </a:lnTo>
                  <a:lnTo>
                    <a:pt x="9181" y="19540"/>
                  </a:lnTo>
                  <a:lnTo>
                    <a:pt x="5262" y="17763"/>
                  </a:lnTo>
                  <a:lnTo>
                    <a:pt x="1962" y="13996"/>
                  </a:lnTo>
                  <a:lnTo>
                    <a:pt x="730" y="8805"/>
                  </a:lnTo>
                  <a:lnTo>
                    <a:pt x="3010" y="2752"/>
                  </a:lnTo>
                  <a:lnTo>
                    <a:pt x="3734" y="1743"/>
                  </a:lnTo>
                  <a:lnTo>
                    <a:pt x="7612" y="1743"/>
                  </a:lnTo>
                  <a:lnTo>
                    <a:pt x="6555" y="359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02803" y="216369"/>
              <a:ext cx="220442" cy="19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4" y="0"/>
                  </a:moveTo>
                  <a:lnTo>
                    <a:pt x="0" y="0"/>
                  </a:lnTo>
                  <a:lnTo>
                    <a:pt x="965" y="227"/>
                  </a:lnTo>
                  <a:lnTo>
                    <a:pt x="1967" y="524"/>
                  </a:lnTo>
                  <a:lnTo>
                    <a:pt x="3702" y="1074"/>
                  </a:lnTo>
                  <a:lnTo>
                    <a:pt x="3981" y="1108"/>
                  </a:lnTo>
                  <a:lnTo>
                    <a:pt x="4114" y="1121"/>
                  </a:lnTo>
                  <a:lnTo>
                    <a:pt x="4849" y="4013"/>
                  </a:lnTo>
                  <a:lnTo>
                    <a:pt x="7294" y="10164"/>
                  </a:lnTo>
                  <a:lnTo>
                    <a:pt x="13144" y="18586"/>
                  </a:lnTo>
                  <a:lnTo>
                    <a:pt x="16399" y="21065"/>
                  </a:lnTo>
                  <a:lnTo>
                    <a:pt x="19079" y="21600"/>
                  </a:lnTo>
                  <a:lnTo>
                    <a:pt x="21446" y="21124"/>
                  </a:lnTo>
                  <a:lnTo>
                    <a:pt x="21600" y="20986"/>
                  </a:lnTo>
                  <a:lnTo>
                    <a:pt x="19343" y="20986"/>
                  </a:lnTo>
                  <a:lnTo>
                    <a:pt x="17439" y="20732"/>
                  </a:lnTo>
                  <a:lnTo>
                    <a:pt x="13646" y="17613"/>
                  </a:lnTo>
                  <a:lnTo>
                    <a:pt x="10176" y="12997"/>
                  </a:lnTo>
                  <a:lnTo>
                    <a:pt x="7706" y="8284"/>
                  </a:lnTo>
                  <a:lnTo>
                    <a:pt x="5780" y="3542"/>
                  </a:lnTo>
                  <a:lnTo>
                    <a:pt x="5024" y="1181"/>
                  </a:lnTo>
                  <a:lnTo>
                    <a:pt x="7022" y="951"/>
                  </a:lnTo>
                  <a:lnTo>
                    <a:pt x="7256" y="798"/>
                  </a:lnTo>
                  <a:lnTo>
                    <a:pt x="5891" y="798"/>
                  </a:lnTo>
                  <a:lnTo>
                    <a:pt x="4918" y="793"/>
                  </a:lnTo>
                  <a:lnTo>
                    <a:pt x="4886" y="674"/>
                  </a:lnTo>
                  <a:lnTo>
                    <a:pt x="4031" y="674"/>
                  </a:lnTo>
                  <a:lnTo>
                    <a:pt x="2992" y="484"/>
                  </a:lnTo>
                  <a:lnTo>
                    <a:pt x="2104" y="160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400208" y="371513"/>
              <a:ext cx="37087" cy="30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4" y="0"/>
                  </a:moveTo>
                  <a:lnTo>
                    <a:pt x="12555" y="7038"/>
                  </a:lnTo>
                  <a:lnTo>
                    <a:pt x="17126" y="7809"/>
                  </a:lnTo>
                  <a:lnTo>
                    <a:pt x="19027" y="8792"/>
                  </a:lnTo>
                  <a:lnTo>
                    <a:pt x="18487" y="12696"/>
                  </a:lnTo>
                  <a:lnTo>
                    <a:pt x="14677" y="16600"/>
                  </a:lnTo>
                  <a:lnTo>
                    <a:pt x="9276" y="19695"/>
                  </a:lnTo>
                  <a:lnTo>
                    <a:pt x="0" y="21600"/>
                  </a:lnTo>
                  <a:lnTo>
                    <a:pt x="13417" y="21600"/>
                  </a:lnTo>
                  <a:lnTo>
                    <a:pt x="17233" y="18042"/>
                  </a:lnTo>
                  <a:lnTo>
                    <a:pt x="20996" y="11311"/>
                  </a:lnTo>
                  <a:lnTo>
                    <a:pt x="21600" y="4702"/>
                  </a:lnTo>
                  <a:lnTo>
                    <a:pt x="16852" y="655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29156" y="212102"/>
              <a:ext cx="186758" cy="190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1" y="0"/>
                  </a:moveTo>
                  <a:lnTo>
                    <a:pt x="17384" y="187"/>
                  </a:lnTo>
                  <a:lnTo>
                    <a:pt x="17331" y="1808"/>
                  </a:lnTo>
                  <a:lnTo>
                    <a:pt x="17863" y="2049"/>
                  </a:lnTo>
                  <a:lnTo>
                    <a:pt x="18365" y="2084"/>
                  </a:lnTo>
                  <a:lnTo>
                    <a:pt x="16360" y="6687"/>
                  </a:lnTo>
                  <a:lnTo>
                    <a:pt x="14351" y="10666"/>
                  </a:lnTo>
                  <a:lnTo>
                    <a:pt x="10257" y="16724"/>
                  </a:lnTo>
                  <a:lnTo>
                    <a:pt x="6100" y="20488"/>
                  </a:lnTo>
                  <a:lnTo>
                    <a:pt x="0" y="21600"/>
                  </a:lnTo>
                  <a:lnTo>
                    <a:pt x="4562" y="21600"/>
                  </a:lnTo>
                  <a:lnTo>
                    <a:pt x="11532" y="16791"/>
                  </a:lnTo>
                  <a:lnTo>
                    <a:pt x="14649" y="12198"/>
                  </a:lnTo>
                  <a:lnTo>
                    <a:pt x="17120" y="7417"/>
                  </a:lnTo>
                  <a:lnTo>
                    <a:pt x="18991" y="3034"/>
                  </a:lnTo>
                  <a:lnTo>
                    <a:pt x="19522" y="1795"/>
                  </a:lnTo>
                  <a:lnTo>
                    <a:pt x="18481" y="1795"/>
                  </a:lnTo>
                  <a:lnTo>
                    <a:pt x="18112" y="1627"/>
                  </a:lnTo>
                  <a:lnTo>
                    <a:pt x="18030" y="1380"/>
                  </a:lnTo>
                  <a:lnTo>
                    <a:pt x="18030" y="555"/>
                  </a:lnTo>
                  <a:lnTo>
                    <a:pt x="18437" y="397"/>
                  </a:lnTo>
                  <a:lnTo>
                    <a:pt x="21600" y="392"/>
                  </a:lnTo>
                  <a:lnTo>
                    <a:pt x="21109" y="264"/>
                  </a:lnTo>
                  <a:lnTo>
                    <a:pt x="20237" y="134"/>
                  </a:lnTo>
                  <a:lnTo>
                    <a:pt x="20281" y="35"/>
                  </a:lnTo>
                  <a:lnTo>
                    <a:pt x="19202" y="35"/>
                  </a:lnTo>
                  <a:lnTo>
                    <a:pt x="182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188947" y="215385"/>
              <a:ext cx="30020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03" y="0"/>
                  </a:moveTo>
                  <a:lnTo>
                    <a:pt x="3555" y="0"/>
                  </a:lnTo>
                  <a:lnTo>
                    <a:pt x="2820" y="4272"/>
                  </a:lnTo>
                  <a:lnTo>
                    <a:pt x="0" y="21600"/>
                  </a:lnTo>
                  <a:lnTo>
                    <a:pt x="6474" y="21600"/>
                  </a:lnTo>
                  <a:lnTo>
                    <a:pt x="9970" y="1419"/>
                  </a:lnTo>
                  <a:lnTo>
                    <a:pt x="21600" y="1419"/>
                  </a:lnTo>
                  <a:lnTo>
                    <a:pt x="1940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262922" y="211088"/>
              <a:ext cx="2347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26" y="0"/>
                  </a:moveTo>
                  <a:lnTo>
                    <a:pt x="16006" y="11811"/>
                  </a:lnTo>
                  <a:lnTo>
                    <a:pt x="8606" y="18687"/>
                  </a:lnTo>
                  <a:lnTo>
                    <a:pt x="0" y="21600"/>
                  </a:lnTo>
                  <a:lnTo>
                    <a:pt x="12818" y="21600"/>
                  </a:lnTo>
                  <a:lnTo>
                    <a:pt x="19251" y="14446"/>
                  </a:lnTo>
                  <a:lnTo>
                    <a:pt x="21600" y="4550"/>
                  </a:lnTo>
                  <a:lnTo>
                    <a:pt x="215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36221" y="147955"/>
              <a:ext cx="16449" cy="74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82" y="0"/>
                  </a:moveTo>
                  <a:lnTo>
                    <a:pt x="3279" y="0"/>
                  </a:lnTo>
                  <a:lnTo>
                    <a:pt x="478" y="4797"/>
                  </a:lnTo>
                  <a:lnTo>
                    <a:pt x="0" y="8386"/>
                  </a:lnTo>
                  <a:lnTo>
                    <a:pt x="2260" y="12558"/>
                  </a:lnTo>
                  <a:lnTo>
                    <a:pt x="8350" y="19911"/>
                  </a:lnTo>
                  <a:lnTo>
                    <a:pt x="10134" y="21600"/>
                  </a:lnTo>
                  <a:lnTo>
                    <a:pt x="21600" y="21600"/>
                  </a:lnTo>
                  <a:lnTo>
                    <a:pt x="19090" y="19797"/>
                  </a:lnTo>
                  <a:lnTo>
                    <a:pt x="16822" y="17795"/>
                  </a:lnTo>
                  <a:lnTo>
                    <a:pt x="15538" y="15992"/>
                  </a:lnTo>
                  <a:lnTo>
                    <a:pt x="12218" y="9617"/>
                  </a:lnTo>
                  <a:lnTo>
                    <a:pt x="11021" y="3915"/>
                  </a:lnTo>
                  <a:lnTo>
                    <a:pt x="1128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195183" y="145326"/>
              <a:ext cx="49751" cy="67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047" y="0"/>
                  </a:lnTo>
                  <a:lnTo>
                    <a:pt x="14373" y="3004"/>
                  </a:lnTo>
                  <a:lnTo>
                    <a:pt x="9937" y="7474"/>
                  </a:lnTo>
                  <a:lnTo>
                    <a:pt x="5045" y="13607"/>
                  </a:lnTo>
                  <a:lnTo>
                    <a:pt x="0" y="21600"/>
                  </a:lnTo>
                  <a:lnTo>
                    <a:pt x="4050" y="21600"/>
                  </a:lnTo>
                  <a:lnTo>
                    <a:pt x="8159" y="14693"/>
                  </a:lnTo>
                  <a:lnTo>
                    <a:pt x="12252" y="8363"/>
                  </a:lnTo>
                  <a:lnTo>
                    <a:pt x="15915" y="3533"/>
                  </a:lnTo>
                  <a:lnTo>
                    <a:pt x="18902" y="847"/>
                  </a:lnTo>
                  <a:lnTo>
                    <a:pt x="21547" y="84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8310" y="0"/>
              <a:ext cx="110816" cy="15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8" y="0"/>
                  </a:moveTo>
                  <a:lnTo>
                    <a:pt x="10131" y="726"/>
                  </a:lnTo>
                  <a:lnTo>
                    <a:pt x="5048" y="2874"/>
                  </a:lnTo>
                  <a:lnTo>
                    <a:pt x="1399" y="6402"/>
                  </a:lnTo>
                  <a:lnTo>
                    <a:pt x="0" y="11265"/>
                  </a:lnTo>
                  <a:lnTo>
                    <a:pt x="1862" y="16211"/>
                  </a:lnTo>
                  <a:lnTo>
                    <a:pt x="6889" y="19891"/>
                  </a:lnTo>
                  <a:lnTo>
                    <a:pt x="14243" y="21600"/>
                  </a:lnTo>
                  <a:lnTo>
                    <a:pt x="19875" y="20983"/>
                  </a:lnTo>
                  <a:lnTo>
                    <a:pt x="14070" y="20983"/>
                  </a:lnTo>
                  <a:lnTo>
                    <a:pt x="7642" y="19215"/>
                  </a:lnTo>
                  <a:lnTo>
                    <a:pt x="3589" y="15714"/>
                  </a:lnTo>
                  <a:lnTo>
                    <a:pt x="2318" y="10873"/>
                  </a:lnTo>
                  <a:lnTo>
                    <a:pt x="3947" y="5915"/>
                  </a:lnTo>
                  <a:lnTo>
                    <a:pt x="8594" y="2060"/>
                  </a:lnTo>
                  <a:lnTo>
                    <a:pt x="16375" y="530"/>
                  </a:lnTo>
                  <a:lnTo>
                    <a:pt x="21600" y="530"/>
                  </a:lnTo>
                  <a:lnTo>
                    <a:pt x="20460" y="274"/>
                  </a:lnTo>
                  <a:lnTo>
                    <a:pt x="158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90496" y="136627"/>
              <a:ext cx="5506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8" y="0"/>
                  </a:moveTo>
                  <a:lnTo>
                    <a:pt x="18185" y="7982"/>
                  </a:lnTo>
                  <a:lnTo>
                    <a:pt x="10792" y="20763"/>
                  </a:lnTo>
                  <a:lnTo>
                    <a:pt x="0" y="21600"/>
                  </a:lnTo>
                  <a:lnTo>
                    <a:pt x="11681" y="21600"/>
                  </a:lnTo>
                  <a:lnTo>
                    <a:pt x="18143" y="16054"/>
                  </a:lnTo>
                  <a:lnTo>
                    <a:pt x="21353" y="16054"/>
                  </a:lnTo>
                  <a:lnTo>
                    <a:pt x="21600" y="2331"/>
                  </a:lnTo>
                  <a:lnTo>
                    <a:pt x="20848" y="2331"/>
                  </a:lnTo>
                  <a:lnTo>
                    <a:pt x="209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238331" y="13209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3513" y="7320"/>
                  </a:lnTo>
                  <a:lnTo>
                    <a:pt x="0" y="21600"/>
                  </a:lnTo>
                  <a:lnTo>
                    <a:pt x="1999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202320" y="3733"/>
              <a:ext cx="57156" cy="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0" y="0"/>
                  </a:moveTo>
                  <a:lnTo>
                    <a:pt x="0" y="0"/>
                  </a:lnTo>
                  <a:lnTo>
                    <a:pt x="4855" y="777"/>
                  </a:lnTo>
                  <a:lnTo>
                    <a:pt x="10141" y="4248"/>
                  </a:lnTo>
                  <a:lnTo>
                    <a:pt x="15030" y="10996"/>
                  </a:lnTo>
                  <a:lnTo>
                    <a:pt x="18695" y="21600"/>
                  </a:lnTo>
                  <a:lnTo>
                    <a:pt x="19750" y="15948"/>
                  </a:lnTo>
                  <a:lnTo>
                    <a:pt x="21600" y="14409"/>
                  </a:lnTo>
                  <a:lnTo>
                    <a:pt x="19750" y="14409"/>
                  </a:lnTo>
                  <a:lnTo>
                    <a:pt x="17989" y="11836"/>
                  </a:lnTo>
                  <a:lnTo>
                    <a:pt x="16353" y="8257"/>
                  </a:lnTo>
                  <a:lnTo>
                    <a:pt x="13360" y="2896"/>
                  </a:lnTo>
                  <a:lnTo>
                    <a:pt x="1013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251501" y="10229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616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11682" y="34804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2" y="0"/>
                  </a:moveTo>
                  <a:lnTo>
                    <a:pt x="0" y="0"/>
                  </a:lnTo>
                  <a:lnTo>
                    <a:pt x="2510" y="21600"/>
                  </a:lnTo>
                  <a:lnTo>
                    <a:pt x="17194" y="10466"/>
                  </a:lnTo>
                  <a:lnTo>
                    <a:pt x="21600" y="96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3" name="Shape 63"/>
          <p:cNvSpPr/>
          <p:nvPr/>
        </p:nvSpPr>
        <p:spPr>
          <a:xfrm>
            <a:off x="1333318" y="452996"/>
            <a:ext cx="1939291" cy="2998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Shape 64"/>
          <p:cNvSpPr/>
          <p:nvPr/>
        </p:nvSpPr>
        <p:spPr>
          <a:xfrm>
            <a:off x="12071487" y="925874"/>
            <a:ext cx="76278" cy="76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Shape 65"/>
          <p:cNvSpPr/>
          <p:nvPr/>
        </p:nvSpPr>
        <p:spPr>
          <a:xfrm>
            <a:off x="12309189" y="1053407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Shape 66"/>
          <p:cNvSpPr/>
          <p:nvPr/>
        </p:nvSpPr>
        <p:spPr>
          <a:xfrm>
            <a:off x="12415155" y="951567"/>
            <a:ext cx="24905" cy="2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33"/>
                </a:lnTo>
                <a:lnTo>
                  <a:pt x="0" y="16767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7"/>
                </a:lnTo>
                <a:lnTo>
                  <a:pt x="21578" y="4833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" name="Shape 67"/>
          <p:cNvSpPr/>
          <p:nvPr/>
        </p:nvSpPr>
        <p:spPr>
          <a:xfrm>
            <a:off x="12197850" y="104808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" name="Shape 68"/>
          <p:cNvSpPr/>
          <p:nvPr/>
        </p:nvSpPr>
        <p:spPr>
          <a:xfrm>
            <a:off x="12190203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7" y="3159"/>
                </a:lnTo>
                <a:lnTo>
                  <a:pt x="15002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" name="Shape 69"/>
          <p:cNvSpPr/>
          <p:nvPr/>
        </p:nvSpPr>
        <p:spPr>
          <a:xfrm>
            <a:off x="11667863" y="538781"/>
            <a:ext cx="35610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0" y="0"/>
                </a:moveTo>
                <a:lnTo>
                  <a:pt x="4837" y="0"/>
                </a:lnTo>
                <a:lnTo>
                  <a:pt x="0" y="4833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7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" name="Shape 70"/>
          <p:cNvSpPr/>
          <p:nvPr/>
        </p:nvSpPr>
        <p:spPr>
          <a:xfrm>
            <a:off x="12197850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" name="Shape 71"/>
          <p:cNvSpPr/>
          <p:nvPr/>
        </p:nvSpPr>
        <p:spPr>
          <a:xfrm>
            <a:off x="12084221" y="32743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8"/>
                </a:lnTo>
                <a:lnTo>
                  <a:pt x="3162" y="18441"/>
                </a:lnTo>
                <a:lnTo>
                  <a:pt x="6593" y="20753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Shape 72"/>
          <p:cNvSpPr/>
          <p:nvPr/>
        </p:nvSpPr>
        <p:spPr>
          <a:xfrm>
            <a:off x="11965523" y="317499"/>
            <a:ext cx="76265" cy="73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7" y="0"/>
                </a:moveTo>
                <a:lnTo>
                  <a:pt x="6899" y="0"/>
                </a:lnTo>
                <a:lnTo>
                  <a:pt x="6592" y="64"/>
                </a:lnTo>
                <a:lnTo>
                  <a:pt x="3160" y="2466"/>
                </a:lnTo>
                <a:lnTo>
                  <a:pt x="847" y="6028"/>
                </a:lnTo>
                <a:lnTo>
                  <a:pt x="0" y="10390"/>
                </a:lnTo>
                <a:lnTo>
                  <a:pt x="847" y="14754"/>
                </a:lnTo>
                <a:lnTo>
                  <a:pt x="3160" y="18317"/>
                </a:lnTo>
                <a:lnTo>
                  <a:pt x="6592" y="20719"/>
                </a:lnTo>
                <a:lnTo>
                  <a:pt x="10798" y="21600"/>
                </a:lnTo>
                <a:lnTo>
                  <a:pt x="15004" y="20719"/>
                </a:lnTo>
                <a:lnTo>
                  <a:pt x="18437" y="18317"/>
                </a:lnTo>
                <a:lnTo>
                  <a:pt x="20751" y="14754"/>
                </a:lnTo>
                <a:lnTo>
                  <a:pt x="21600" y="10390"/>
                </a:lnTo>
                <a:lnTo>
                  <a:pt x="20751" y="6028"/>
                </a:lnTo>
                <a:lnTo>
                  <a:pt x="18437" y="2466"/>
                </a:lnTo>
                <a:lnTo>
                  <a:pt x="15004" y="64"/>
                </a:lnTo>
                <a:lnTo>
                  <a:pt x="14697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3" name="Shape 73"/>
          <p:cNvSpPr/>
          <p:nvPr/>
        </p:nvSpPr>
        <p:spPr>
          <a:xfrm>
            <a:off x="11879833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4" name="Shape 74"/>
          <p:cNvSpPr/>
          <p:nvPr/>
        </p:nvSpPr>
        <p:spPr>
          <a:xfrm>
            <a:off x="11766228" y="32743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8"/>
                </a:lnTo>
                <a:lnTo>
                  <a:pt x="3163" y="18441"/>
                </a:lnTo>
                <a:lnTo>
                  <a:pt x="6596" y="20753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5" name="Shape 75"/>
          <p:cNvSpPr/>
          <p:nvPr/>
        </p:nvSpPr>
        <p:spPr>
          <a:xfrm>
            <a:off x="11667838" y="3350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6" name="Shape 76"/>
          <p:cNvSpPr/>
          <p:nvPr/>
        </p:nvSpPr>
        <p:spPr>
          <a:xfrm>
            <a:off x="1229619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7"/>
                </a:lnTo>
                <a:lnTo>
                  <a:pt x="3163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3" y="18436"/>
                </a:lnTo>
                <a:lnTo>
                  <a:pt x="6598" y="20751"/>
                </a:lnTo>
                <a:lnTo>
                  <a:pt x="10806" y="21600"/>
                </a:lnTo>
                <a:lnTo>
                  <a:pt x="15007" y="20751"/>
                </a:lnTo>
                <a:lnTo>
                  <a:pt x="18438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8" y="3159"/>
                </a:lnTo>
                <a:lnTo>
                  <a:pt x="15007" y="847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7" name="Shape 77"/>
          <p:cNvSpPr/>
          <p:nvPr/>
        </p:nvSpPr>
        <p:spPr>
          <a:xfrm>
            <a:off x="1208422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2"/>
                </a:lnTo>
                <a:lnTo>
                  <a:pt x="18433" y="3159"/>
                </a:lnTo>
                <a:lnTo>
                  <a:pt x="14998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Shape 78"/>
          <p:cNvSpPr/>
          <p:nvPr/>
        </p:nvSpPr>
        <p:spPr>
          <a:xfrm>
            <a:off x="11978231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9" name="Shape 79"/>
          <p:cNvSpPr/>
          <p:nvPr/>
        </p:nvSpPr>
        <p:spPr>
          <a:xfrm>
            <a:off x="11872218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5" y="3159"/>
                </a:lnTo>
                <a:lnTo>
                  <a:pt x="15000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0" name="Shape 80"/>
          <p:cNvSpPr/>
          <p:nvPr/>
        </p:nvSpPr>
        <p:spPr>
          <a:xfrm>
            <a:off x="11766228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1" name="Shape 81"/>
          <p:cNvSpPr/>
          <p:nvPr/>
        </p:nvSpPr>
        <p:spPr>
          <a:xfrm>
            <a:off x="11667838" y="436897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2" name="Shape 82"/>
          <p:cNvSpPr/>
          <p:nvPr/>
        </p:nvSpPr>
        <p:spPr>
          <a:xfrm>
            <a:off x="11567200" y="442218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3" name="Shape 83"/>
          <p:cNvSpPr/>
          <p:nvPr/>
        </p:nvSpPr>
        <p:spPr>
          <a:xfrm>
            <a:off x="12303863" y="53878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3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4" name="Shape 84"/>
          <p:cNvSpPr/>
          <p:nvPr/>
        </p:nvSpPr>
        <p:spPr>
          <a:xfrm>
            <a:off x="12190203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8"/>
                </a:lnTo>
                <a:lnTo>
                  <a:pt x="20752" y="15007"/>
                </a:lnTo>
                <a:lnTo>
                  <a:pt x="21600" y="10806"/>
                </a:lnTo>
                <a:lnTo>
                  <a:pt x="20752" y="6598"/>
                </a:lnTo>
                <a:lnTo>
                  <a:pt x="18437" y="3163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5" name="Shape 85"/>
          <p:cNvSpPr/>
          <p:nvPr/>
        </p:nvSpPr>
        <p:spPr>
          <a:xfrm>
            <a:off x="12084221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8"/>
                </a:lnTo>
                <a:lnTo>
                  <a:pt x="20750" y="15007"/>
                </a:lnTo>
                <a:lnTo>
                  <a:pt x="21600" y="10806"/>
                </a:lnTo>
                <a:lnTo>
                  <a:pt x="20750" y="6598"/>
                </a:lnTo>
                <a:lnTo>
                  <a:pt x="18433" y="3163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6" name="Shape 86"/>
          <p:cNvSpPr/>
          <p:nvPr/>
        </p:nvSpPr>
        <p:spPr>
          <a:xfrm>
            <a:off x="11978231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7" name="Shape 87"/>
          <p:cNvSpPr/>
          <p:nvPr/>
        </p:nvSpPr>
        <p:spPr>
          <a:xfrm>
            <a:off x="11859510" y="518435"/>
            <a:ext cx="76265" cy="76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2"/>
                </a:lnTo>
                <a:lnTo>
                  <a:pt x="849" y="15004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4"/>
                </a:lnTo>
                <a:lnTo>
                  <a:pt x="21600" y="10802"/>
                </a:lnTo>
                <a:lnTo>
                  <a:pt x="20751" y="6596"/>
                </a:lnTo>
                <a:lnTo>
                  <a:pt x="18437" y="3163"/>
                </a:lnTo>
                <a:lnTo>
                  <a:pt x="15005" y="849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" name="Shape 88"/>
          <p:cNvSpPr/>
          <p:nvPr/>
        </p:nvSpPr>
        <p:spPr>
          <a:xfrm>
            <a:off x="11766228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9" name="Shape 89"/>
          <p:cNvSpPr/>
          <p:nvPr/>
        </p:nvSpPr>
        <p:spPr>
          <a:xfrm>
            <a:off x="12177500" y="620302"/>
            <a:ext cx="76265" cy="76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4"/>
                </a:lnTo>
                <a:lnTo>
                  <a:pt x="0" y="10796"/>
                </a:lnTo>
                <a:lnTo>
                  <a:pt x="849" y="15002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2"/>
                </a:lnTo>
                <a:lnTo>
                  <a:pt x="21600" y="10796"/>
                </a:lnTo>
                <a:lnTo>
                  <a:pt x="20751" y="6594"/>
                </a:lnTo>
                <a:lnTo>
                  <a:pt x="18437" y="3163"/>
                </a:lnTo>
                <a:lnTo>
                  <a:pt x="15005" y="848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0" name="Shape 90"/>
          <p:cNvSpPr/>
          <p:nvPr/>
        </p:nvSpPr>
        <p:spPr>
          <a:xfrm>
            <a:off x="12084221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1" name="Shape 91"/>
          <p:cNvSpPr/>
          <p:nvPr/>
        </p:nvSpPr>
        <p:spPr>
          <a:xfrm>
            <a:off x="11978231" y="633002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10"/>
                </a:lnTo>
                <a:lnTo>
                  <a:pt x="3163" y="18444"/>
                </a:lnTo>
                <a:lnTo>
                  <a:pt x="6596" y="20757"/>
                </a:lnTo>
                <a:lnTo>
                  <a:pt x="10800" y="21600"/>
                </a:lnTo>
                <a:lnTo>
                  <a:pt x="15003" y="20753"/>
                </a:lnTo>
                <a:lnTo>
                  <a:pt x="18436" y="18441"/>
                </a:lnTo>
                <a:lnTo>
                  <a:pt x="20751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1872218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Shape 93"/>
          <p:cNvSpPr/>
          <p:nvPr/>
        </p:nvSpPr>
        <p:spPr>
          <a:xfrm>
            <a:off x="11773869" y="64059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4" name="Shape 94"/>
          <p:cNvSpPr/>
          <p:nvPr/>
        </p:nvSpPr>
        <p:spPr>
          <a:xfrm>
            <a:off x="12415155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24"/>
                </a:lnTo>
                <a:lnTo>
                  <a:pt x="0" y="16765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5" name="Shape 95"/>
          <p:cNvSpPr/>
          <p:nvPr/>
        </p:nvSpPr>
        <p:spPr>
          <a:xfrm>
            <a:off x="12303863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6" name="Shape 96"/>
          <p:cNvSpPr/>
          <p:nvPr/>
        </p:nvSpPr>
        <p:spPr>
          <a:xfrm>
            <a:off x="12190203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6"/>
                </a:lnTo>
                <a:lnTo>
                  <a:pt x="18437" y="3163"/>
                </a:lnTo>
                <a:lnTo>
                  <a:pt x="15002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Shape 97"/>
          <p:cNvSpPr/>
          <p:nvPr/>
        </p:nvSpPr>
        <p:spPr>
          <a:xfrm>
            <a:off x="12071487" y="722144"/>
            <a:ext cx="76278" cy="76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8" name="Shape 98"/>
          <p:cNvSpPr/>
          <p:nvPr/>
        </p:nvSpPr>
        <p:spPr>
          <a:xfrm>
            <a:off x="11978231" y="734868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1872218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1773869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1673189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47" y="0"/>
                </a:lnTo>
                <a:lnTo>
                  <a:pt x="0" y="4824"/>
                </a:lnTo>
                <a:lnTo>
                  <a:pt x="0" y="16765"/>
                </a:lnTo>
                <a:lnTo>
                  <a:pt x="4847" y="21600"/>
                </a:lnTo>
                <a:lnTo>
                  <a:pt x="16776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12409805" y="8443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22" y="0"/>
                </a:lnTo>
                <a:lnTo>
                  <a:pt x="0" y="4841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229619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8"/>
                </a:lnTo>
                <a:lnTo>
                  <a:pt x="3163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3" y="18437"/>
                </a:lnTo>
                <a:lnTo>
                  <a:pt x="6598" y="20752"/>
                </a:lnTo>
                <a:lnTo>
                  <a:pt x="10806" y="21600"/>
                </a:lnTo>
                <a:lnTo>
                  <a:pt x="15007" y="20752"/>
                </a:lnTo>
                <a:lnTo>
                  <a:pt x="18438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8" y="3162"/>
                </a:lnTo>
                <a:lnTo>
                  <a:pt x="15007" y="848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12190203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1208422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7"/>
                </a:lnTo>
                <a:lnTo>
                  <a:pt x="20750" y="15002"/>
                </a:lnTo>
                <a:lnTo>
                  <a:pt x="21600" y="10794"/>
                </a:lnTo>
                <a:lnTo>
                  <a:pt x="20750" y="6593"/>
                </a:lnTo>
                <a:lnTo>
                  <a:pt x="18433" y="3162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11985848" y="84433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12303839" y="946221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12190203" y="938599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10629083" y="406680"/>
            <a:ext cx="678606" cy="3260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8255000" y="1384299"/>
            <a:ext cx="4749801" cy="40201"/>
          </a:xfrm>
          <a:prstGeom prst="rect">
            <a:avLst/>
          </a:prstGeom>
          <a:solidFill>
            <a:srgbClr val="CFDFF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0" y="1295400"/>
            <a:ext cx="13004800" cy="52893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3"/>
          </p:nvPr>
        </p:nvSpPr>
        <p:spPr>
          <a:xfrm>
            <a:off x="1168400" y="3428999"/>
            <a:ext cx="8229600" cy="36933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400" cap="small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1081401" y="1874982"/>
            <a:ext cx="10841998" cy="67710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400">
                <a:solidFill>
                  <a:srgbClr val="0F96D4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2540000" y="3048000"/>
            <a:ext cx="8229600" cy="3693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1pPr>
            <a:lvl2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2pPr>
            <a:lvl3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3pPr>
            <a:lvl4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4pPr>
            <a:lvl5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22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sldNum" sz="quarter" idx="2"/>
          </p:nvPr>
        </p:nvSpPr>
        <p:spPr>
          <a:xfrm>
            <a:off x="12481402" y="9281468"/>
            <a:ext cx="212502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126" name="Group 126"/>
          <p:cNvGrpSpPr/>
          <p:nvPr/>
        </p:nvGrpSpPr>
        <p:grpSpPr>
          <a:xfrm>
            <a:off x="854947" y="856475"/>
            <a:ext cx="16059" cy="32113"/>
            <a:chOff x="0" y="0"/>
            <a:chExt cx="16058" cy="32112"/>
          </a:xfrm>
        </p:grpSpPr>
        <p:sp>
          <p:nvSpPr>
            <p:cNvPr id="124" name="Shape 124"/>
            <p:cNvSpPr/>
            <p:nvPr/>
          </p:nvSpPr>
          <p:spPr>
            <a:xfrm>
              <a:off x="0" y="7181"/>
              <a:ext cx="14124" cy="2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606" y="0"/>
                  </a:lnTo>
                  <a:lnTo>
                    <a:pt x="4039" y="17440"/>
                  </a:lnTo>
                  <a:lnTo>
                    <a:pt x="0" y="19861"/>
                  </a:lnTo>
                  <a:lnTo>
                    <a:pt x="7710" y="21600"/>
                  </a:lnTo>
                  <a:lnTo>
                    <a:pt x="7768" y="19554"/>
                  </a:lnTo>
                  <a:lnTo>
                    <a:pt x="8022" y="186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3358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9227" y="1189"/>
                  </a:lnTo>
                  <a:lnTo>
                    <a:pt x="2001" y="15543"/>
                  </a:lnTo>
                  <a:lnTo>
                    <a:pt x="0" y="17033"/>
                  </a:lnTo>
                  <a:lnTo>
                    <a:pt x="1908" y="21600"/>
                  </a:lnTo>
                  <a:lnTo>
                    <a:pt x="12904" y="14053"/>
                  </a:lnTo>
                  <a:lnTo>
                    <a:pt x="18881" y="1405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31" name="Group 131"/>
          <p:cNvGrpSpPr/>
          <p:nvPr/>
        </p:nvGrpSpPr>
        <p:grpSpPr>
          <a:xfrm>
            <a:off x="987347" y="865930"/>
            <a:ext cx="19750" cy="38025"/>
            <a:chOff x="0" y="0"/>
            <a:chExt cx="19748" cy="38023"/>
          </a:xfrm>
        </p:grpSpPr>
        <p:sp>
          <p:nvSpPr>
            <p:cNvPr id="127" name="Shape 127"/>
            <p:cNvSpPr/>
            <p:nvPr/>
          </p:nvSpPr>
          <p:spPr>
            <a:xfrm>
              <a:off x="1803" y="25323"/>
              <a:ext cx="1691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92" y="0"/>
                  </a:moveTo>
                  <a:lnTo>
                    <a:pt x="0" y="17722"/>
                  </a:lnTo>
                  <a:lnTo>
                    <a:pt x="1654" y="19342"/>
                  </a:lnTo>
                  <a:lnTo>
                    <a:pt x="4103" y="21600"/>
                  </a:lnTo>
                  <a:lnTo>
                    <a:pt x="21342" y="17467"/>
                  </a:lnTo>
                  <a:lnTo>
                    <a:pt x="21600" y="13720"/>
                  </a:lnTo>
                  <a:lnTo>
                    <a:pt x="4914" y="13720"/>
                  </a:lnTo>
                  <a:lnTo>
                    <a:pt x="3341" y="422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5651" y="19755"/>
              <a:ext cx="14098" cy="12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09" y="0"/>
                  </a:moveTo>
                  <a:lnTo>
                    <a:pt x="7627" y="0"/>
                  </a:lnTo>
                  <a:lnTo>
                    <a:pt x="13369" y="2145"/>
                  </a:lnTo>
                  <a:lnTo>
                    <a:pt x="15704" y="4911"/>
                  </a:lnTo>
                  <a:lnTo>
                    <a:pt x="16462" y="13878"/>
                  </a:lnTo>
                  <a:lnTo>
                    <a:pt x="13154" y="20269"/>
                  </a:lnTo>
                  <a:lnTo>
                    <a:pt x="0" y="21600"/>
                  </a:lnTo>
                  <a:lnTo>
                    <a:pt x="20022" y="21600"/>
                  </a:lnTo>
                  <a:lnTo>
                    <a:pt x="21600" y="11990"/>
                  </a:lnTo>
                  <a:lnTo>
                    <a:pt x="2060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6547" y="6305"/>
              <a:ext cx="12701" cy="13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22" y="0"/>
                  </a:moveTo>
                  <a:lnTo>
                    <a:pt x="11187" y="0"/>
                  </a:lnTo>
                  <a:lnTo>
                    <a:pt x="0" y="21600"/>
                  </a:lnTo>
                  <a:lnTo>
                    <a:pt x="6853" y="20910"/>
                  </a:lnTo>
                  <a:lnTo>
                    <a:pt x="21600" y="20910"/>
                  </a:lnTo>
                  <a:lnTo>
                    <a:pt x="21311" y="18087"/>
                  </a:lnTo>
                  <a:lnTo>
                    <a:pt x="8225" y="16921"/>
                  </a:lnTo>
                  <a:lnTo>
                    <a:pt x="1642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0" y="0"/>
              <a:ext cx="175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9" y="5325"/>
                  </a:lnTo>
                  <a:lnTo>
                    <a:pt x="156" y="13675"/>
                  </a:lnTo>
                  <a:lnTo>
                    <a:pt x="0" y="21600"/>
                  </a:lnTo>
                  <a:lnTo>
                    <a:pt x="1943" y="17467"/>
                  </a:lnTo>
                  <a:lnTo>
                    <a:pt x="4013" y="13675"/>
                  </a:lnTo>
                  <a:lnTo>
                    <a:pt x="16193" y="10649"/>
                  </a:lnTo>
                  <a:lnTo>
                    <a:pt x="19904" y="1064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36" name="Group 136"/>
          <p:cNvGrpSpPr/>
          <p:nvPr/>
        </p:nvGrpSpPr>
        <p:grpSpPr>
          <a:xfrm>
            <a:off x="918818" y="864196"/>
            <a:ext cx="20600" cy="34704"/>
            <a:chOff x="0" y="0"/>
            <a:chExt cx="20599" cy="34703"/>
          </a:xfrm>
        </p:grpSpPr>
        <p:sp>
          <p:nvSpPr>
            <p:cNvPr id="132" name="Shape 132"/>
            <p:cNvSpPr/>
            <p:nvPr/>
          </p:nvSpPr>
          <p:spPr>
            <a:xfrm>
              <a:off x="0" y="18624"/>
              <a:ext cx="17031" cy="1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70" y="0"/>
                  </a:moveTo>
                  <a:lnTo>
                    <a:pt x="2528" y="1143"/>
                  </a:lnTo>
                  <a:lnTo>
                    <a:pt x="2383" y="2577"/>
                  </a:lnTo>
                  <a:lnTo>
                    <a:pt x="10485" y="3430"/>
                  </a:lnTo>
                  <a:lnTo>
                    <a:pt x="4783" y="14656"/>
                  </a:lnTo>
                  <a:lnTo>
                    <a:pt x="2593" y="18272"/>
                  </a:lnTo>
                  <a:lnTo>
                    <a:pt x="0" y="20763"/>
                  </a:lnTo>
                  <a:lnTo>
                    <a:pt x="7956" y="21600"/>
                  </a:lnTo>
                  <a:lnTo>
                    <a:pt x="14545" y="3873"/>
                  </a:lnTo>
                  <a:lnTo>
                    <a:pt x="21251" y="3873"/>
                  </a:lnTo>
                  <a:lnTo>
                    <a:pt x="21600" y="2184"/>
                  </a:lnTo>
                  <a:lnTo>
                    <a:pt x="15736" y="1570"/>
                  </a:lnTo>
                  <a:lnTo>
                    <a:pt x="15957" y="1143"/>
                  </a:lnTo>
                  <a:lnTo>
                    <a:pt x="11646" y="1143"/>
                  </a:lnTo>
                  <a:lnTo>
                    <a:pt x="5895" y="512"/>
                  </a:lnTo>
                  <a:lnTo>
                    <a:pt x="3849" y="257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3517" y="6832"/>
              <a:ext cx="159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6004" y="2027"/>
                  </a:lnTo>
                  <a:lnTo>
                    <a:pt x="7676" y="21600"/>
                  </a:lnTo>
                  <a:lnTo>
                    <a:pt x="1228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520" y="0"/>
              <a:ext cx="1950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6" y="0"/>
                  </a:moveTo>
                  <a:lnTo>
                    <a:pt x="0" y="21600"/>
                  </a:lnTo>
                  <a:lnTo>
                    <a:pt x="3319" y="13091"/>
                  </a:lnTo>
                  <a:lnTo>
                    <a:pt x="20970" y="13091"/>
                  </a:lnTo>
                  <a:lnTo>
                    <a:pt x="21600" y="8671"/>
                  </a:lnTo>
                  <a:lnTo>
                    <a:pt x="2546" y="1290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7899" y="1484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2" y="14348"/>
                  </a:moveTo>
                  <a:lnTo>
                    <a:pt x="0" y="14348"/>
                  </a:lnTo>
                  <a:lnTo>
                    <a:pt x="15289" y="18757"/>
                  </a:lnTo>
                  <a:lnTo>
                    <a:pt x="19973" y="21600"/>
                  </a:lnTo>
                  <a:lnTo>
                    <a:pt x="20532" y="14348"/>
                  </a:lnTo>
                  <a:close/>
                  <a:moveTo>
                    <a:pt x="21600" y="0"/>
                  </a:moveTo>
                  <a:lnTo>
                    <a:pt x="21107" y="280"/>
                  </a:lnTo>
                  <a:lnTo>
                    <a:pt x="21600" y="28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41" name="Group 141"/>
          <p:cNvGrpSpPr/>
          <p:nvPr/>
        </p:nvGrpSpPr>
        <p:grpSpPr>
          <a:xfrm>
            <a:off x="1050363" y="858944"/>
            <a:ext cx="24173" cy="34919"/>
            <a:chOff x="0" y="0"/>
            <a:chExt cx="24171" cy="34918"/>
          </a:xfrm>
        </p:grpSpPr>
        <p:sp>
          <p:nvSpPr>
            <p:cNvPr id="137" name="Shape 137"/>
            <p:cNvSpPr/>
            <p:nvPr/>
          </p:nvSpPr>
          <p:spPr>
            <a:xfrm>
              <a:off x="5149" y="20122"/>
              <a:ext cx="12701" cy="14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170" y="0"/>
                  </a:lnTo>
                  <a:lnTo>
                    <a:pt x="6817" y="13628"/>
                  </a:lnTo>
                  <a:lnTo>
                    <a:pt x="4211" y="18169"/>
                  </a:lnTo>
                  <a:lnTo>
                    <a:pt x="0" y="21600"/>
                  </a:lnTo>
                  <a:lnTo>
                    <a:pt x="19225" y="19691"/>
                  </a:lnTo>
                  <a:lnTo>
                    <a:pt x="18088" y="18114"/>
                  </a:lnTo>
                  <a:lnTo>
                    <a:pt x="16568" y="14796"/>
                  </a:lnTo>
                  <a:lnTo>
                    <a:pt x="16965" y="114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5448" y="5479"/>
              <a:ext cx="14834" cy="15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26" y="0"/>
                  </a:moveTo>
                  <a:lnTo>
                    <a:pt x="13390" y="0"/>
                  </a:lnTo>
                  <a:lnTo>
                    <a:pt x="9968" y="17219"/>
                  </a:lnTo>
                  <a:lnTo>
                    <a:pt x="2423" y="18714"/>
                  </a:lnTo>
                  <a:lnTo>
                    <a:pt x="1276" y="18902"/>
                  </a:lnTo>
                  <a:lnTo>
                    <a:pt x="0" y="19005"/>
                  </a:lnTo>
                  <a:lnTo>
                    <a:pt x="277" y="21582"/>
                  </a:lnTo>
                  <a:lnTo>
                    <a:pt x="462" y="21600"/>
                  </a:lnTo>
                  <a:lnTo>
                    <a:pt x="9451" y="19813"/>
                  </a:lnTo>
                  <a:lnTo>
                    <a:pt x="13850" y="19813"/>
                  </a:lnTo>
                  <a:lnTo>
                    <a:pt x="14036" y="18902"/>
                  </a:lnTo>
                  <a:lnTo>
                    <a:pt x="19178" y="17871"/>
                  </a:lnTo>
                  <a:lnTo>
                    <a:pt x="20324" y="17665"/>
                  </a:lnTo>
                  <a:lnTo>
                    <a:pt x="21600" y="17563"/>
                  </a:lnTo>
                  <a:lnTo>
                    <a:pt x="21462" y="16308"/>
                  </a:lnTo>
                  <a:lnTo>
                    <a:pt x="14572" y="16308"/>
                  </a:lnTo>
                  <a:lnTo>
                    <a:pt x="179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0" y="0"/>
              <a:ext cx="184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25" y="8558"/>
                  </a:lnTo>
                  <a:lnTo>
                    <a:pt x="1279" y="8991"/>
                  </a:lnTo>
                  <a:lnTo>
                    <a:pt x="0" y="9271"/>
                  </a:lnTo>
                  <a:lnTo>
                    <a:pt x="937" y="21600"/>
                  </a:lnTo>
                  <a:lnTo>
                    <a:pt x="3555" y="14738"/>
                  </a:lnTo>
                  <a:lnTo>
                    <a:pt x="17152" y="8682"/>
                  </a:lnTo>
                  <a:lnTo>
                    <a:pt x="20801" y="86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1471" y="1066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107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42" name="Shape 142"/>
          <p:cNvSpPr/>
          <p:nvPr/>
        </p:nvSpPr>
        <p:spPr>
          <a:xfrm>
            <a:off x="786843" y="613392"/>
            <a:ext cx="128056" cy="141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23" y="0"/>
                </a:moveTo>
                <a:lnTo>
                  <a:pt x="0" y="0"/>
                </a:lnTo>
                <a:lnTo>
                  <a:pt x="1159" y="6537"/>
                </a:lnTo>
                <a:lnTo>
                  <a:pt x="4693" y="12696"/>
                </a:lnTo>
                <a:lnTo>
                  <a:pt x="10689" y="17907"/>
                </a:lnTo>
                <a:lnTo>
                  <a:pt x="19233" y="21600"/>
                </a:lnTo>
                <a:lnTo>
                  <a:pt x="19822" y="20501"/>
                </a:lnTo>
                <a:lnTo>
                  <a:pt x="20412" y="19364"/>
                </a:lnTo>
                <a:lnTo>
                  <a:pt x="21005" y="18189"/>
                </a:lnTo>
                <a:lnTo>
                  <a:pt x="21600" y="16974"/>
                </a:lnTo>
                <a:lnTo>
                  <a:pt x="13894" y="13784"/>
                </a:lnTo>
                <a:lnTo>
                  <a:pt x="8981" y="9367"/>
                </a:lnTo>
                <a:lnTo>
                  <a:pt x="6383" y="4510"/>
                </a:lnTo>
                <a:lnTo>
                  <a:pt x="5623" y="0"/>
                </a:lnTo>
                <a:close/>
              </a:path>
            </a:pathLst>
          </a:custGeom>
          <a:solidFill>
            <a:srgbClr val="C4CEE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45" name="Group 145"/>
          <p:cNvGrpSpPr/>
          <p:nvPr/>
        </p:nvGrpSpPr>
        <p:grpSpPr>
          <a:xfrm>
            <a:off x="917961" y="725874"/>
            <a:ext cx="89283" cy="40184"/>
            <a:chOff x="0" y="0"/>
            <a:chExt cx="89282" cy="40183"/>
          </a:xfrm>
        </p:grpSpPr>
        <p:sp>
          <p:nvSpPr>
            <p:cNvPr id="143" name="Shape 143"/>
            <p:cNvSpPr/>
            <p:nvPr/>
          </p:nvSpPr>
          <p:spPr>
            <a:xfrm>
              <a:off x="0" y="2857"/>
              <a:ext cx="89283" cy="3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57" y="0"/>
                  </a:moveTo>
                  <a:lnTo>
                    <a:pt x="2305" y="5448"/>
                  </a:lnTo>
                  <a:lnTo>
                    <a:pt x="1435" y="10345"/>
                  </a:lnTo>
                  <a:lnTo>
                    <a:pt x="662" y="14571"/>
                  </a:lnTo>
                  <a:lnTo>
                    <a:pt x="0" y="18006"/>
                  </a:lnTo>
                  <a:lnTo>
                    <a:pt x="3330" y="19541"/>
                  </a:lnTo>
                  <a:lnTo>
                    <a:pt x="6832" y="20668"/>
                  </a:lnTo>
                  <a:lnTo>
                    <a:pt x="10510" y="21363"/>
                  </a:lnTo>
                  <a:lnTo>
                    <a:pt x="14367" y="21600"/>
                  </a:lnTo>
                  <a:lnTo>
                    <a:pt x="16220" y="21496"/>
                  </a:lnTo>
                  <a:lnTo>
                    <a:pt x="18041" y="21195"/>
                  </a:lnTo>
                  <a:lnTo>
                    <a:pt x="19834" y="20710"/>
                  </a:lnTo>
                  <a:lnTo>
                    <a:pt x="21600" y="20057"/>
                  </a:lnTo>
                  <a:lnTo>
                    <a:pt x="20676" y="15553"/>
                  </a:lnTo>
                  <a:lnTo>
                    <a:pt x="19805" y="10995"/>
                  </a:lnTo>
                  <a:lnTo>
                    <a:pt x="18988" y="6387"/>
                  </a:lnTo>
                  <a:lnTo>
                    <a:pt x="18320" y="2307"/>
                  </a:lnTo>
                  <a:lnTo>
                    <a:pt x="14367" y="2307"/>
                  </a:lnTo>
                  <a:lnTo>
                    <a:pt x="11365" y="2153"/>
                  </a:lnTo>
                  <a:lnTo>
                    <a:pt x="8516" y="1705"/>
                  </a:lnTo>
                  <a:lnTo>
                    <a:pt x="5815" y="98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3916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2" y="0"/>
                  </a:moveTo>
                  <a:lnTo>
                    <a:pt x="10479" y="127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32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48" name="Group 148"/>
          <p:cNvGrpSpPr/>
          <p:nvPr/>
        </p:nvGrpSpPr>
        <p:grpSpPr>
          <a:xfrm>
            <a:off x="888710" y="778810"/>
            <a:ext cx="151664" cy="45081"/>
            <a:chOff x="0" y="0"/>
            <a:chExt cx="151663" cy="45079"/>
          </a:xfrm>
        </p:grpSpPr>
        <p:sp>
          <p:nvSpPr>
            <p:cNvPr id="146" name="Shape 146"/>
            <p:cNvSpPr/>
            <p:nvPr/>
          </p:nvSpPr>
          <p:spPr>
            <a:xfrm>
              <a:off x="0" y="336"/>
              <a:ext cx="151664" cy="44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49" y="0"/>
                  </a:moveTo>
                  <a:lnTo>
                    <a:pt x="2065" y="4197"/>
                  </a:lnTo>
                  <a:lnTo>
                    <a:pt x="1378" y="8204"/>
                  </a:lnTo>
                  <a:lnTo>
                    <a:pt x="690" y="12028"/>
                  </a:lnTo>
                  <a:lnTo>
                    <a:pt x="0" y="15677"/>
                  </a:lnTo>
                  <a:lnTo>
                    <a:pt x="3190" y="18364"/>
                  </a:lnTo>
                  <a:lnTo>
                    <a:pt x="6456" y="20273"/>
                  </a:lnTo>
                  <a:lnTo>
                    <a:pt x="9771" y="21365"/>
                  </a:lnTo>
                  <a:lnTo>
                    <a:pt x="13108" y="21600"/>
                  </a:lnTo>
                  <a:lnTo>
                    <a:pt x="15310" y="21219"/>
                  </a:lnTo>
                  <a:lnTo>
                    <a:pt x="17460" y="20372"/>
                  </a:lnTo>
                  <a:lnTo>
                    <a:pt x="19558" y="19086"/>
                  </a:lnTo>
                  <a:lnTo>
                    <a:pt x="21600" y="17388"/>
                  </a:lnTo>
                  <a:lnTo>
                    <a:pt x="21283" y="16008"/>
                  </a:lnTo>
                  <a:lnTo>
                    <a:pt x="20963" y="14586"/>
                  </a:lnTo>
                  <a:lnTo>
                    <a:pt x="18814" y="3979"/>
                  </a:lnTo>
                  <a:lnTo>
                    <a:pt x="13012" y="3979"/>
                  </a:lnTo>
                  <a:lnTo>
                    <a:pt x="10404" y="3839"/>
                  </a:lnTo>
                  <a:lnTo>
                    <a:pt x="7814" y="3114"/>
                  </a:lnTo>
                  <a:lnTo>
                    <a:pt x="5256" y="182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91363" y="0"/>
              <a:ext cx="4073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9" y="0"/>
                  </a:moveTo>
                  <a:lnTo>
                    <a:pt x="15240" y="8610"/>
                  </a:lnTo>
                  <a:lnTo>
                    <a:pt x="10244" y="15161"/>
                  </a:lnTo>
                  <a:lnTo>
                    <a:pt x="5162" y="1953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149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51" name="Group 151"/>
          <p:cNvGrpSpPr/>
          <p:nvPr/>
        </p:nvGrpSpPr>
        <p:grpSpPr>
          <a:xfrm>
            <a:off x="723895" y="408004"/>
            <a:ext cx="449555" cy="398274"/>
            <a:chOff x="0" y="0"/>
            <a:chExt cx="449554" cy="398273"/>
          </a:xfrm>
        </p:grpSpPr>
        <p:sp>
          <p:nvSpPr>
            <p:cNvPr id="149" name="Shape 149"/>
            <p:cNvSpPr/>
            <p:nvPr/>
          </p:nvSpPr>
          <p:spPr>
            <a:xfrm>
              <a:off x="0" y="0"/>
              <a:ext cx="398694" cy="39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79" y="0"/>
                  </a:moveTo>
                  <a:lnTo>
                    <a:pt x="10818" y="222"/>
                  </a:lnTo>
                  <a:lnTo>
                    <a:pt x="8422" y="831"/>
                  </a:lnTo>
                  <a:lnTo>
                    <a:pt x="6173" y="1810"/>
                  </a:lnTo>
                  <a:lnTo>
                    <a:pt x="4152" y="3142"/>
                  </a:lnTo>
                  <a:lnTo>
                    <a:pt x="2442" y="4809"/>
                  </a:lnTo>
                  <a:lnTo>
                    <a:pt x="1125" y="6793"/>
                  </a:lnTo>
                  <a:lnTo>
                    <a:pt x="284" y="9078"/>
                  </a:lnTo>
                  <a:lnTo>
                    <a:pt x="0" y="11646"/>
                  </a:lnTo>
                  <a:lnTo>
                    <a:pt x="204" y="13590"/>
                  </a:lnTo>
                  <a:lnTo>
                    <a:pt x="1709" y="17088"/>
                  </a:lnTo>
                  <a:lnTo>
                    <a:pt x="4060" y="19513"/>
                  </a:lnTo>
                  <a:lnTo>
                    <a:pt x="6595" y="21023"/>
                  </a:lnTo>
                  <a:lnTo>
                    <a:pt x="8017" y="21600"/>
                  </a:lnTo>
                  <a:lnTo>
                    <a:pt x="8276" y="21205"/>
                  </a:lnTo>
                  <a:lnTo>
                    <a:pt x="8536" y="20785"/>
                  </a:lnTo>
                  <a:lnTo>
                    <a:pt x="8797" y="20339"/>
                  </a:lnTo>
                  <a:lnTo>
                    <a:pt x="9057" y="19867"/>
                  </a:lnTo>
                  <a:lnTo>
                    <a:pt x="7722" y="19366"/>
                  </a:lnTo>
                  <a:lnTo>
                    <a:pt x="6481" y="18746"/>
                  </a:lnTo>
                  <a:lnTo>
                    <a:pt x="4369" y="17175"/>
                  </a:lnTo>
                  <a:lnTo>
                    <a:pt x="2592" y="14636"/>
                  </a:lnTo>
                  <a:lnTo>
                    <a:pt x="1978" y="11630"/>
                  </a:lnTo>
                  <a:lnTo>
                    <a:pt x="2296" y="9217"/>
                  </a:lnTo>
                  <a:lnTo>
                    <a:pt x="3221" y="7114"/>
                  </a:lnTo>
                  <a:lnTo>
                    <a:pt x="4648" y="5341"/>
                  </a:lnTo>
                  <a:lnTo>
                    <a:pt x="6475" y="3919"/>
                  </a:lnTo>
                  <a:lnTo>
                    <a:pt x="8594" y="2871"/>
                  </a:lnTo>
                  <a:lnTo>
                    <a:pt x="10904" y="2218"/>
                  </a:lnTo>
                  <a:lnTo>
                    <a:pt x="13297" y="1980"/>
                  </a:lnTo>
                  <a:lnTo>
                    <a:pt x="21600" y="1980"/>
                  </a:lnTo>
                  <a:lnTo>
                    <a:pt x="20346" y="1394"/>
                  </a:lnTo>
                  <a:lnTo>
                    <a:pt x="17082" y="400"/>
                  </a:lnTo>
                  <a:lnTo>
                    <a:pt x="1327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245440" y="36512"/>
              <a:ext cx="204115" cy="71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8" y="0"/>
                  </a:moveTo>
                  <a:lnTo>
                    <a:pt x="0" y="0"/>
                  </a:lnTo>
                  <a:lnTo>
                    <a:pt x="7591" y="2856"/>
                  </a:lnTo>
                  <a:lnTo>
                    <a:pt x="13832" y="9431"/>
                  </a:lnTo>
                  <a:lnTo>
                    <a:pt x="18078" y="16096"/>
                  </a:lnTo>
                  <a:lnTo>
                    <a:pt x="19681" y="19222"/>
                  </a:lnTo>
                  <a:lnTo>
                    <a:pt x="20663" y="21600"/>
                  </a:lnTo>
                  <a:lnTo>
                    <a:pt x="21600" y="8392"/>
                  </a:lnTo>
                  <a:lnTo>
                    <a:pt x="18651" y="3244"/>
                  </a:lnTo>
                  <a:lnTo>
                    <a:pt x="16218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1028472" y="615589"/>
            <a:ext cx="197182" cy="193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4077"/>
                </a:lnTo>
                <a:lnTo>
                  <a:pt x="16055" y="4077"/>
                </a:lnTo>
                <a:lnTo>
                  <a:pt x="13615" y="8437"/>
                </a:lnTo>
                <a:lnTo>
                  <a:pt x="10220" y="12431"/>
                </a:lnTo>
                <a:lnTo>
                  <a:pt x="5982" y="15752"/>
                </a:lnTo>
                <a:lnTo>
                  <a:pt x="1018" y="18095"/>
                </a:lnTo>
                <a:lnTo>
                  <a:pt x="1541" y="18972"/>
                </a:lnTo>
                <a:lnTo>
                  <a:pt x="2111" y="19852"/>
                </a:lnTo>
                <a:lnTo>
                  <a:pt x="2723" y="20729"/>
                </a:lnTo>
                <a:lnTo>
                  <a:pt x="3376" y="21600"/>
                </a:lnTo>
                <a:lnTo>
                  <a:pt x="8389" y="19085"/>
                </a:lnTo>
                <a:lnTo>
                  <a:pt x="12721" y="15703"/>
                </a:lnTo>
                <a:lnTo>
                  <a:pt x="16294" y="11680"/>
                </a:lnTo>
                <a:lnTo>
                  <a:pt x="19030" y="7241"/>
                </a:lnTo>
                <a:lnTo>
                  <a:pt x="20850" y="2610"/>
                </a:lnTo>
                <a:lnTo>
                  <a:pt x="21600" y="0"/>
                </a:lnTo>
                <a:close/>
              </a:path>
            </a:pathLst>
          </a:custGeom>
          <a:solidFill>
            <a:srgbClr val="00417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55" name="Group 155"/>
          <p:cNvGrpSpPr/>
          <p:nvPr/>
        </p:nvGrpSpPr>
        <p:grpSpPr>
          <a:xfrm>
            <a:off x="1012625" y="475038"/>
            <a:ext cx="237033" cy="283630"/>
            <a:chOff x="0" y="0"/>
            <a:chExt cx="237031" cy="283629"/>
          </a:xfrm>
        </p:grpSpPr>
        <p:sp>
          <p:nvSpPr>
            <p:cNvPr id="153" name="Shape 153"/>
            <p:cNvSpPr/>
            <p:nvPr/>
          </p:nvSpPr>
          <p:spPr>
            <a:xfrm>
              <a:off x="0" y="0"/>
              <a:ext cx="237033" cy="283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028" y="0"/>
                  </a:lnTo>
                  <a:lnTo>
                    <a:pt x="15793" y="1032"/>
                  </a:lnTo>
                  <a:lnTo>
                    <a:pt x="14711" y="4577"/>
                  </a:lnTo>
                  <a:lnTo>
                    <a:pt x="12998" y="8315"/>
                  </a:lnTo>
                  <a:lnTo>
                    <a:pt x="10662" y="11949"/>
                  </a:lnTo>
                  <a:lnTo>
                    <a:pt x="7712" y="15184"/>
                  </a:lnTo>
                  <a:lnTo>
                    <a:pt x="4155" y="17726"/>
                  </a:lnTo>
                  <a:lnTo>
                    <a:pt x="0" y="19279"/>
                  </a:lnTo>
                  <a:lnTo>
                    <a:pt x="309" y="19851"/>
                  </a:lnTo>
                  <a:lnTo>
                    <a:pt x="636" y="20430"/>
                  </a:lnTo>
                  <a:lnTo>
                    <a:pt x="980" y="21014"/>
                  </a:lnTo>
                  <a:lnTo>
                    <a:pt x="1339" y="21600"/>
                  </a:lnTo>
                  <a:lnTo>
                    <a:pt x="5163" y="20170"/>
                  </a:lnTo>
                  <a:lnTo>
                    <a:pt x="8535" y="18033"/>
                  </a:lnTo>
                  <a:lnTo>
                    <a:pt x="11450" y="15354"/>
                  </a:lnTo>
                  <a:lnTo>
                    <a:pt x="13908" y="12300"/>
                  </a:lnTo>
                  <a:lnTo>
                    <a:pt x="15904" y="9036"/>
                  </a:lnTo>
                  <a:lnTo>
                    <a:pt x="17438" y="5727"/>
                  </a:lnTo>
                  <a:lnTo>
                    <a:pt x="18507" y="2539"/>
                  </a:lnTo>
                  <a:lnTo>
                    <a:pt x="21600" y="2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203681" y="33336"/>
              <a:ext cx="33351" cy="246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70" name="Group 170"/>
          <p:cNvGrpSpPr/>
          <p:nvPr/>
        </p:nvGrpSpPr>
        <p:grpSpPr>
          <a:xfrm>
            <a:off x="741769" y="470051"/>
            <a:ext cx="437295" cy="408394"/>
            <a:chOff x="0" y="0"/>
            <a:chExt cx="437294" cy="408393"/>
          </a:xfrm>
        </p:grpSpPr>
        <p:sp>
          <p:nvSpPr>
            <p:cNvPr id="156" name="Shape 156"/>
            <p:cNvSpPr/>
            <p:nvPr/>
          </p:nvSpPr>
          <p:spPr>
            <a:xfrm>
              <a:off x="0" y="344734"/>
              <a:ext cx="68598" cy="63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13" y="0"/>
                  </a:moveTo>
                  <a:lnTo>
                    <a:pt x="1983" y="1644"/>
                  </a:lnTo>
                  <a:lnTo>
                    <a:pt x="0" y="6255"/>
                  </a:lnTo>
                  <a:lnTo>
                    <a:pt x="125" y="12632"/>
                  </a:lnTo>
                  <a:lnTo>
                    <a:pt x="4523" y="18504"/>
                  </a:lnTo>
                  <a:lnTo>
                    <a:pt x="15355" y="21600"/>
                  </a:lnTo>
                  <a:lnTo>
                    <a:pt x="21600" y="19540"/>
                  </a:lnTo>
                  <a:lnTo>
                    <a:pt x="9181" y="19540"/>
                  </a:lnTo>
                  <a:lnTo>
                    <a:pt x="5262" y="17763"/>
                  </a:lnTo>
                  <a:lnTo>
                    <a:pt x="1962" y="13996"/>
                  </a:lnTo>
                  <a:lnTo>
                    <a:pt x="730" y="8805"/>
                  </a:lnTo>
                  <a:lnTo>
                    <a:pt x="3010" y="2752"/>
                  </a:lnTo>
                  <a:lnTo>
                    <a:pt x="3734" y="1743"/>
                  </a:lnTo>
                  <a:lnTo>
                    <a:pt x="7612" y="1743"/>
                  </a:lnTo>
                  <a:lnTo>
                    <a:pt x="6555" y="359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202803" y="216369"/>
              <a:ext cx="220442" cy="19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4" y="0"/>
                  </a:moveTo>
                  <a:lnTo>
                    <a:pt x="0" y="0"/>
                  </a:lnTo>
                  <a:lnTo>
                    <a:pt x="965" y="227"/>
                  </a:lnTo>
                  <a:lnTo>
                    <a:pt x="1967" y="524"/>
                  </a:lnTo>
                  <a:lnTo>
                    <a:pt x="3702" y="1074"/>
                  </a:lnTo>
                  <a:lnTo>
                    <a:pt x="3981" y="1108"/>
                  </a:lnTo>
                  <a:lnTo>
                    <a:pt x="4114" y="1121"/>
                  </a:lnTo>
                  <a:lnTo>
                    <a:pt x="4849" y="4013"/>
                  </a:lnTo>
                  <a:lnTo>
                    <a:pt x="7294" y="10164"/>
                  </a:lnTo>
                  <a:lnTo>
                    <a:pt x="13144" y="18586"/>
                  </a:lnTo>
                  <a:lnTo>
                    <a:pt x="16399" y="21065"/>
                  </a:lnTo>
                  <a:lnTo>
                    <a:pt x="19079" y="21600"/>
                  </a:lnTo>
                  <a:lnTo>
                    <a:pt x="21446" y="21124"/>
                  </a:lnTo>
                  <a:lnTo>
                    <a:pt x="21600" y="20986"/>
                  </a:lnTo>
                  <a:lnTo>
                    <a:pt x="19343" y="20986"/>
                  </a:lnTo>
                  <a:lnTo>
                    <a:pt x="17439" y="20732"/>
                  </a:lnTo>
                  <a:lnTo>
                    <a:pt x="13646" y="17613"/>
                  </a:lnTo>
                  <a:lnTo>
                    <a:pt x="10176" y="12997"/>
                  </a:lnTo>
                  <a:lnTo>
                    <a:pt x="7706" y="8284"/>
                  </a:lnTo>
                  <a:lnTo>
                    <a:pt x="5780" y="3542"/>
                  </a:lnTo>
                  <a:lnTo>
                    <a:pt x="5024" y="1181"/>
                  </a:lnTo>
                  <a:lnTo>
                    <a:pt x="7022" y="951"/>
                  </a:lnTo>
                  <a:lnTo>
                    <a:pt x="7256" y="798"/>
                  </a:lnTo>
                  <a:lnTo>
                    <a:pt x="5891" y="798"/>
                  </a:lnTo>
                  <a:lnTo>
                    <a:pt x="4918" y="793"/>
                  </a:lnTo>
                  <a:lnTo>
                    <a:pt x="4886" y="674"/>
                  </a:lnTo>
                  <a:lnTo>
                    <a:pt x="4031" y="674"/>
                  </a:lnTo>
                  <a:lnTo>
                    <a:pt x="2992" y="484"/>
                  </a:lnTo>
                  <a:lnTo>
                    <a:pt x="2104" y="160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400208" y="371513"/>
              <a:ext cx="37087" cy="30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4" y="0"/>
                  </a:moveTo>
                  <a:lnTo>
                    <a:pt x="12555" y="7038"/>
                  </a:lnTo>
                  <a:lnTo>
                    <a:pt x="17126" y="7809"/>
                  </a:lnTo>
                  <a:lnTo>
                    <a:pt x="19027" y="8792"/>
                  </a:lnTo>
                  <a:lnTo>
                    <a:pt x="18487" y="12696"/>
                  </a:lnTo>
                  <a:lnTo>
                    <a:pt x="14677" y="16600"/>
                  </a:lnTo>
                  <a:lnTo>
                    <a:pt x="9276" y="19695"/>
                  </a:lnTo>
                  <a:lnTo>
                    <a:pt x="0" y="21600"/>
                  </a:lnTo>
                  <a:lnTo>
                    <a:pt x="13417" y="21600"/>
                  </a:lnTo>
                  <a:lnTo>
                    <a:pt x="17233" y="18042"/>
                  </a:lnTo>
                  <a:lnTo>
                    <a:pt x="20996" y="11311"/>
                  </a:lnTo>
                  <a:lnTo>
                    <a:pt x="21600" y="4702"/>
                  </a:lnTo>
                  <a:lnTo>
                    <a:pt x="16852" y="655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9156" y="212102"/>
              <a:ext cx="186758" cy="190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1" y="0"/>
                  </a:moveTo>
                  <a:lnTo>
                    <a:pt x="17384" y="187"/>
                  </a:lnTo>
                  <a:lnTo>
                    <a:pt x="17331" y="1808"/>
                  </a:lnTo>
                  <a:lnTo>
                    <a:pt x="17863" y="2049"/>
                  </a:lnTo>
                  <a:lnTo>
                    <a:pt x="18365" y="2084"/>
                  </a:lnTo>
                  <a:lnTo>
                    <a:pt x="16360" y="6687"/>
                  </a:lnTo>
                  <a:lnTo>
                    <a:pt x="14351" y="10666"/>
                  </a:lnTo>
                  <a:lnTo>
                    <a:pt x="10257" y="16724"/>
                  </a:lnTo>
                  <a:lnTo>
                    <a:pt x="6100" y="20488"/>
                  </a:lnTo>
                  <a:lnTo>
                    <a:pt x="0" y="21600"/>
                  </a:lnTo>
                  <a:lnTo>
                    <a:pt x="4562" y="21600"/>
                  </a:lnTo>
                  <a:lnTo>
                    <a:pt x="11532" y="16791"/>
                  </a:lnTo>
                  <a:lnTo>
                    <a:pt x="14649" y="12198"/>
                  </a:lnTo>
                  <a:lnTo>
                    <a:pt x="17120" y="7417"/>
                  </a:lnTo>
                  <a:lnTo>
                    <a:pt x="18991" y="3034"/>
                  </a:lnTo>
                  <a:lnTo>
                    <a:pt x="19522" y="1795"/>
                  </a:lnTo>
                  <a:lnTo>
                    <a:pt x="18481" y="1795"/>
                  </a:lnTo>
                  <a:lnTo>
                    <a:pt x="18112" y="1627"/>
                  </a:lnTo>
                  <a:lnTo>
                    <a:pt x="18030" y="1380"/>
                  </a:lnTo>
                  <a:lnTo>
                    <a:pt x="18030" y="555"/>
                  </a:lnTo>
                  <a:lnTo>
                    <a:pt x="18437" y="397"/>
                  </a:lnTo>
                  <a:lnTo>
                    <a:pt x="21600" y="392"/>
                  </a:lnTo>
                  <a:lnTo>
                    <a:pt x="21109" y="264"/>
                  </a:lnTo>
                  <a:lnTo>
                    <a:pt x="20237" y="134"/>
                  </a:lnTo>
                  <a:lnTo>
                    <a:pt x="20281" y="35"/>
                  </a:lnTo>
                  <a:lnTo>
                    <a:pt x="19202" y="35"/>
                  </a:lnTo>
                  <a:lnTo>
                    <a:pt x="182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88947" y="215385"/>
              <a:ext cx="30020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03" y="0"/>
                  </a:moveTo>
                  <a:lnTo>
                    <a:pt x="3555" y="0"/>
                  </a:lnTo>
                  <a:lnTo>
                    <a:pt x="2820" y="4272"/>
                  </a:lnTo>
                  <a:lnTo>
                    <a:pt x="0" y="21600"/>
                  </a:lnTo>
                  <a:lnTo>
                    <a:pt x="6474" y="21600"/>
                  </a:lnTo>
                  <a:lnTo>
                    <a:pt x="9970" y="1419"/>
                  </a:lnTo>
                  <a:lnTo>
                    <a:pt x="21600" y="1419"/>
                  </a:lnTo>
                  <a:lnTo>
                    <a:pt x="1940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62922" y="211088"/>
              <a:ext cx="2347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26" y="0"/>
                  </a:moveTo>
                  <a:lnTo>
                    <a:pt x="16006" y="11811"/>
                  </a:lnTo>
                  <a:lnTo>
                    <a:pt x="8606" y="18687"/>
                  </a:lnTo>
                  <a:lnTo>
                    <a:pt x="0" y="21600"/>
                  </a:lnTo>
                  <a:lnTo>
                    <a:pt x="12818" y="21600"/>
                  </a:lnTo>
                  <a:lnTo>
                    <a:pt x="19251" y="14446"/>
                  </a:lnTo>
                  <a:lnTo>
                    <a:pt x="21600" y="4550"/>
                  </a:lnTo>
                  <a:lnTo>
                    <a:pt x="215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236221" y="147955"/>
              <a:ext cx="16449" cy="74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82" y="0"/>
                  </a:moveTo>
                  <a:lnTo>
                    <a:pt x="3279" y="0"/>
                  </a:lnTo>
                  <a:lnTo>
                    <a:pt x="478" y="4797"/>
                  </a:lnTo>
                  <a:lnTo>
                    <a:pt x="0" y="8386"/>
                  </a:lnTo>
                  <a:lnTo>
                    <a:pt x="2260" y="12558"/>
                  </a:lnTo>
                  <a:lnTo>
                    <a:pt x="8350" y="19911"/>
                  </a:lnTo>
                  <a:lnTo>
                    <a:pt x="10134" y="21600"/>
                  </a:lnTo>
                  <a:lnTo>
                    <a:pt x="21600" y="21600"/>
                  </a:lnTo>
                  <a:lnTo>
                    <a:pt x="19090" y="19797"/>
                  </a:lnTo>
                  <a:lnTo>
                    <a:pt x="16822" y="17795"/>
                  </a:lnTo>
                  <a:lnTo>
                    <a:pt x="15538" y="15992"/>
                  </a:lnTo>
                  <a:lnTo>
                    <a:pt x="12218" y="9617"/>
                  </a:lnTo>
                  <a:lnTo>
                    <a:pt x="11021" y="3915"/>
                  </a:lnTo>
                  <a:lnTo>
                    <a:pt x="1128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95183" y="145326"/>
              <a:ext cx="49751" cy="67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047" y="0"/>
                  </a:lnTo>
                  <a:lnTo>
                    <a:pt x="14373" y="3004"/>
                  </a:lnTo>
                  <a:lnTo>
                    <a:pt x="9937" y="7474"/>
                  </a:lnTo>
                  <a:lnTo>
                    <a:pt x="5045" y="13607"/>
                  </a:lnTo>
                  <a:lnTo>
                    <a:pt x="0" y="21600"/>
                  </a:lnTo>
                  <a:lnTo>
                    <a:pt x="4050" y="21600"/>
                  </a:lnTo>
                  <a:lnTo>
                    <a:pt x="8159" y="14693"/>
                  </a:lnTo>
                  <a:lnTo>
                    <a:pt x="12252" y="8363"/>
                  </a:lnTo>
                  <a:lnTo>
                    <a:pt x="15915" y="3533"/>
                  </a:lnTo>
                  <a:lnTo>
                    <a:pt x="18902" y="847"/>
                  </a:lnTo>
                  <a:lnTo>
                    <a:pt x="21547" y="84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18310" y="0"/>
              <a:ext cx="110816" cy="15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8" y="0"/>
                  </a:moveTo>
                  <a:lnTo>
                    <a:pt x="10131" y="726"/>
                  </a:lnTo>
                  <a:lnTo>
                    <a:pt x="5048" y="2874"/>
                  </a:lnTo>
                  <a:lnTo>
                    <a:pt x="1399" y="6402"/>
                  </a:lnTo>
                  <a:lnTo>
                    <a:pt x="0" y="11265"/>
                  </a:lnTo>
                  <a:lnTo>
                    <a:pt x="1862" y="16211"/>
                  </a:lnTo>
                  <a:lnTo>
                    <a:pt x="6889" y="19891"/>
                  </a:lnTo>
                  <a:lnTo>
                    <a:pt x="14243" y="21600"/>
                  </a:lnTo>
                  <a:lnTo>
                    <a:pt x="19875" y="20983"/>
                  </a:lnTo>
                  <a:lnTo>
                    <a:pt x="14070" y="20983"/>
                  </a:lnTo>
                  <a:lnTo>
                    <a:pt x="7642" y="19215"/>
                  </a:lnTo>
                  <a:lnTo>
                    <a:pt x="3589" y="15714"/>
                  </a:lnTo>
                  <a:lnTo>
                    <a:pt x="2318" y="10873"/>
                  </a:lnTo>
                  <a:lnTo>
                    <a:pt x="3947" y="5915"/>
                  </a:lnTo>
                  <a:lnTo>
                    <a:pt x="8594" y="2060"/>
                  </a:lnTo>
                  <a:lnTo>
                    <a:pt x="16375" y="530"/>
                  </a:lnTo>
                  <a:lnTo>
                    <a:pt x="21600" y="530"/>
                  </a:lnTo>
                  <a:lnTo>
                    <a:pt x="20460" y="274"/>
                  </a:lnTo>
                  <a:lnTo>
                    <a:pt x="158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90496" y="136627"/>
              <a:ext cx="5506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8" y="0"/>
                  </a:moveTo>
                  <a:lnTo>
                    <a:pt x="18185" y="7982"/>
                  </a:lnTo>
                  <a:lnTo>
                    <a:pt x="10792" y="20763"/>
                  </a:lnTo>
                  <a:lnTo>
                    <a:pt x="0" y="21600"/>
                  </a:lnTo>
                  <a:lnTo>
                    <a:pt x="11681" y="21600"/>
                  </a:lnTo>
                  <a:lnTo>
                    <a:pt x="18143" y="16054"/>
                  </a:lnTo>
                  <a:lnTo>
                    <a:pt x="21353" y="16054"/>
                  </a:lnTo>
                  <a:lnTo>
                    <a:pt x="21600" y="2331"/>
                  </a:lnTo>
                  <a:lnTo>
                    <a:pt x="20848" y="2331"/>
                  </a:lnTo>
                  <a:lnTo>
                    <a:pt x="209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238331" y="13209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3513" y="7320"/>
                  </a:lnTo>
                  <a:lnTo>
                    <a:pt x="0" y="21600"/>
                  </a:lnTo>
                  <a:lnTo>
                    <a:pt x="1999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202320" y="3733"/>
              <a:ext cx="57156" cy="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0" y="0"/>
                  </a:moveTo>
                  <a:lnTo>
                    <a:pt x="0" y="0"/>
                  </a:lnTo>
                  <a:lnTo>
                    <a:pt x="4855" y="777"/>
                  </a:lnTo>
                  <a:lnTo>
                    <a:pt x="10141" y="4248"/>
                  </a:lnTo>
                  <a:lnTo>
                    <a:pt x="15030" y="10996"/>
                  </a:lnTo>
                  <a:lnTo>
                    <a:pt x="18695" y="21600"/>
                  </a:lnTo>
                  <a:lnTo>
                    <a:pt x="19750" y="15948"/>
                  </a:lnTo>
                  <a:lnTo>
                    <a:pt x="21600" y="14409"/>
                  </a:lnTo>
                  <a:lnTo>
                    <a:pt x="19750" y="14409"/>
                  </a:lnTo>
                  <a:lnTo>
                    <a:pt x="17989" y="11836"/>
                  </a:lnTo>
                  <a:lnTo>
                    <a:pt x="16353" y="8257"/>
                  </a:lnTo>
                  <a:lnTo>
                    <a:pt x="13360" y="2896"/>
                  </a:lnTo>
                  <a:lnTo>
                    <a:pt x="1013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251501" y="10229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616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1682" y="34804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2" y="0"/>
                  </a:moveTo>
                  <a:lnTo>
                    <a:pt x="0" y="0"/>
                  </a:lnTo>
                  <a:lnTo>
                    <a:pt x="2510" y="21600"/>
                  </a:lnTo>
                  <a:lnTo>
                    <a:pt x="17194" y="10466"/>
                  </a:lnTo>
                  <a:lnTo>
                    <a:pt x="21600" y="96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1" name="Shape 171"/>
          <p:cNvSpPr/>
          <p:nvPr/>
        </p:nvSpPr>
        <p:spPr>
          <a:xfrm>
            <a:off x="1333318" y="452996"/>
            <a:ext cx="1939291" cy="2998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2071487" y="925874"/>
            <a:ext cx="76278" cy="76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12309189" y="1053407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12415155" y="951567"/>
            <a:ext cx="24905" cy="2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33"/>
                </a:lnTo>
                <a:lnTo>
                  <a:pt x="0" y="16767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7"/>
                </a:lnTo>
                <a:lnTo>
                  <a:pt x="21578" y="4833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12197850" y="104808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12190203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7" y="3159"/>
                </a:lnTo>
                <a:lnTo>
                  <a:pt x="15002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11667863" y="538781"/>
            <a:ext cx="35610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0" y="0"/>
                </a:moveTo>
                <a:lnTo>
                  <a:pt x="4837" y="0"/>
                </a:lnTo>
                <a:lnTo>
                  <a:pt x="0" y="4833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7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12197850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12084221" y="32743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8"/>
                </a:lnTo>
                <a:lnTo>
                  <a:pt x="3162" y="18441"/>
                </a:lnTo>
                <a:lnTo>
                  <a:pt x="6593" y="20753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11965523" y="317499"/>
            <a:ext cx="76265" cy="73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7" y="0"/>
                </a:moveTo>
                <a:lnTo>
                  <a:pt x="6899" y="0"/>
                </a:lnTo>
                <a:lnTo>
                  <a:pt x="6592" y="64"/>
                </a:lnTo>
                <a:lnTo>
                  <a:pt x="3160" y="2466"/>
                </a:lnTo>
                <a:lnTo>
                  <a:pt x="847" y="6028"/>
                </a:lnTo>
                <a:lnTo>
                  <a:pt x="0" y="10390"/>
                </a:lnTo>
                <a:lnTo>
                  <a:pt x="847" y="14754"/>
                </a:lnTo>
                <a:lnTo>
                  <a:pt x="3160" y="18317"/>
                </a:lnTo>
                <a:lnTo>
                  <a:pt x="6592" y="20719"/>
                </a:lnTo>
                <a:lnTo>
                  <a:pt x="10798" y="21600"/>
                </a:lnTo>
                <a:lnTo>
                  <a:pt x="15004" y="20719"/>
                </a:lnTo>
                <a:lnTo>
                  <a:pt x="18437" y="18317"/>
                </a:lnTo>
                <a:lnTo>
                  <a:pt x="20751" y="14754"/>
                </a:lnTo>
                <a:lnTo>
                  <a:pt x="21600" y="10390"/>
                </a:lnTo>
                <a:lnTo>
                  <a:pt x="20751" y="6028"/>
                </a:lnTo>
                <a:lnTo>
                  <a:pt x="18437" y="2466"/>
                </a:lnTo>
                <a:lnTo>
                  <a:pt x="15004" y="64"/>
                </a:lnTo>
                <a:lnTo>
                  <a:pt x="14697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11879833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11766228" y="32743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8"/>
                </a:lnTo>
                <a:lnTo>
                  <a:pt x="3163" y="18441"/>
                </a:lnTo>
                <a:lnTo>
                  <a:pt x="6596" y="20753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3" name="Shape 183"/>
          <p:cNvSpPr/>
          <p:nvPr/>
        </p:nvSpPr>
        <p:spPr>
          <a:xfrm>
            <a:off x="11667838" y="3350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1229619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7"/>
                </a:lnTo>
                <a:lnTo>
                  <a:pt x="3163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3" y="18436"/>
                </a:lnTo>
                <a:lnTo>
                  <a:pt x="6598" y="20751"/>
                </a:lnTo>
                <a:lnTo>
                  <a:pt x="10806" y="21600"/>
                </a:lnTo>
                <a:lnTo>
                  <a:pt x="15007" y="20751"/>
                </a:lnTo>
                <a:lnTo>
                  <a:pt x="18438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8" y="3159"/>
                </a:lnTo>
                <a:lnTo>
                  <a:pt x="15007" y="847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1208422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2"/>
                </a:lnTo>
                <a:lnTo>
                  <a:pt x="18433" y="3159"/>
                </a:lnTo>
                <a:lnTo>
                  <a:pt x="14998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11978231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11872218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5" y="3159"/>
                </a:lnTo>
                <a:lnTo>
                  <a:pt x="15000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8" name="Shape 188"/>
          <p:cNvSpPr/>
          <p:nvPr/>
        </p:nvSpPr>
        <p:spPr>
          <a:xfrm>
            <a:off x="11766228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9" name="Shape 189"/>
          <p:cNvSpPr/>
          <p:nvPr/>
        </p:nvSpPr>
        <p:spPr>
          <a:xfrm>
            <a:off x="11667838" y="436897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11567200" y="442218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12303863" y="53878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3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12190203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8"/>
                </a:lnTo>
                <a:lnTo>
                  <a:pt x="20752" y="15007"/>
                </a:lnTo>
                <a:lnTo>
                  <a:pt x="21600" y="10806"/>
                </a:lnTo>
                <a:lnTo>
                  <a:pt x="20752" y="6598"/>
                </a:lnTo>
                <a:lnTo>
                  <a:pt x="18437" y="3163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12084221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8"/>
                </a:lnTo>
                <a:lnTo>
                  <a:pt x="20750" y="15007"/>
                </a:lnTo>
                <a:lnTo>
                  <a:pt x="21600" y="10806"/>
                </a:lnTo>
                <a:lnTo>
                  <a:pt x="20750" y="6598"/>
                </a:lnTo>
                <a:lnTo>
                  <a:pt x="18433" y="3163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11978231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11859510" y="518435"/>
            <a:ext cx="76265" cy="76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2"/>
                </a:lnTo>
                <a:lnTo>
                  <a:pt x="849" y="15004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4"/>
                </a:lnTo>
                <a:lnTo>
                  <a:pt x="21600" y="10802"/>
                </a:lnTo>
                <a:lnTo>
                  <a:pt x="20751" y="6596"/>
                </a:lnTo>
                <a:lnTo>
                  <a:pt x="18437" y="3163"/>
                </a:lnTo>
                <a:lnTo>
                  <a:pt x="15005" y="849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11766228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12177500" y="620302"/>
            <a:ext cx="76265" cy="76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4"/>
                </a:lnTo>
                <a:lnTo>
                  <a:pt x="0" y="10796"/>
                </a:lnTo>
                <a:lnTo>
                  <a:pt x="849" y="15002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2"/>
                </a:lnTo>
                <a:lnTo>
                  <a:pt x="21600" y="10796"/>
                </a:lnTo>
                <a:lnTo>
                  <a:pt x="20751" y="6594"/>
                </a:lnTo>
                <a:lnTo>
                  <a:pt x="18437" y="3163"/>
                </a:lnTo>
                <a:lnTo>
                  <a:pt x="15005" y="848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12084221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11978231" y="633002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10"/>
                </a:lnTo>
                <a:lnTo>
                  <a:pt x="3163" y="18444"/>
                </a:lnTo>
                <a:lnTo>
                  <a:pt x="6596" y="20757"/>
                </a:lnTo>
                <a:lnTo>
                  <a:pt x="10800" y="21600"/>
                </a:lnTo>
                <a:lnTo>
                  <a:pt x="15003" y="20753"/>
                </a:lnTo>
                <a:lnTo>
                  <a:pt x="18436" y="18441"/>
                </a:lnTo>
                <a:lnTo>
                  <a:pt x="20751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11872218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11773869" y="64059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12415155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24"/>
                </a:lnTo>
                <a:lnTo>
                  <a:pt x="0" y="16765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12303863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12190203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6"/>
                </a:lnTo>
                <a:lnTo>
                  <a:pt x="18437" y="3163"/>
                </a:lnTo>
                <a:lnTo>
                  <a:pt x="15002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12071487" y="722144"/>
            <a:ext cx="76278" cy="76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11978231" y="734868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11872218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1773869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1673189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47" y="0"/>
                </a:lnTo>
                <a:lnTo>
                  <a:pt x="0" y="4824"/>
                </a:lnTo>
                <a:lnTo>
                  <a:pt x="0" y="16765"/>
                </a:lnTo>
                <a:lnTo>
                  <a:pt x="4847" y="21600"/>
                </a:lnTo>
                <a:lnTo>
                  <a:pt x="16776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12409805" y="8443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22" y="0"/>
                </a:lnTo>
                <a:lnTo>
                  <a:pt x="0" y="4841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1229619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8"/>
                </a:lnTo>
                <a:lnTo>
                  <a:pt x="3163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3" y="18437"/>
                </a:lnTo>
                <a:lnTo>
                  <a:pt x="6598" y="20752"/>
                </a:lnTo>
                <a:lnTo>
                  <a:pt x="10806" y="21600"/>
                </a:lnTo>
                <a:lnTo>
                  <a:pt x="15007" y="20752"/>
                </a:lnTo>
                <a:lnTo>
                  <a:pt x="18438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8" y="3162"/>
                </a:lnTo>
                <a:lnTo>
                  <a:pt x="15007" y="848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12190203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1208422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7"/>
                </a:lnTo>
                <a:lnTo>
                  <a:pt x="20750" y="15002"/>
                </a:lnTo>
                <a:lnTo>
                  <a:pt x="21600" y="10794"/>
                </a:lnTo>
                <a:lnTo>
                  <a:pt x="20750" y="6593"/>
                </a:lnTo>
                <a:lnTo>
                  <a:pt x="18433" y="3162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11985848" y="84433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12303839" y="946221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12190203" y="938599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0629083" y="406680"/>
            <a:ext cx="678606" cy="3260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8255000" y="1384299"/>
            <a:ext cx="4749801" cy="40201"/>
          </a:xfrm>
          <a:prstGeom prst="rect">
            <a:avLst/>
          </a:prstGeom>
          <a:solidFill>
            <a:srgbClr val="CFDFF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0" y="1295400"/>
            <a:ext cx="13004800" cy="52893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227" name="Shape 227"/>
          <p:cNvSpPr>
            <a:spLocks noGrp="1"/>
          </p:cNvSpPr>
          <p:nvPr>
            <p:ph type="title"/>
          </p:nvPr>
        </p:nvSpPr>
        <p:spPr>
          <a:xfrm>
            <a:off x="1081401" y="1874982"/>
            <a:ext cx="10841998" cy="67710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400">
                <a:solidFill>
                  <a:srgbClr val="0F96D4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xfrm>
            <a:off x="2540000" y="3048000"/>
            <a:ext cx="8265601" cy="3693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Clr>
                <a:srgbClr val="0F96D4"/>
              </a:buClr>
              <a:buSzPct val="104000"/>
              <a:buFont typeface="Wingdings"/>
              <a:buChar char="▪"/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1pPr>
            <a:lvl2pPr>
              <a:spcBef>
                <a:spcPts val="600"/>
              </a:spcBef>
              <a:buClr>
                <a:srgbClr val="0F96D4"/>
              </a:buClr>
              <a:buFont typeface="Wingdings"/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2pPr>
            <a:lvl3pPr>
              <a:spcBef>
                <a:spcPts val="600"/>
              </a:spcBef>
              <a:buClr>
                <a:srgbClr val="0F96D4"/>
              </a:buClr>
              <a:buFont typeface="Wingdings"/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3pPr>
            <a:lvl4pPr>
              <a:spcBef>
                <a:spcPts val="600"/>
              </a:spcBef>
              <a:buClr>
                <a:srgbClr val="0F96D4"/>
              </a:buClr>
              <a:buFont typeface="Wingdings"/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4pPr>
            <a:lvl5pPr>
              <a:spcBef>
                <a:spcPts val="600"/>
              </a:spcBef>
              <a:buClr>
                <a:srgbClr val="0F96D4"/>
              </a:buClr>
              <a:buFont typeface="Wingdings"/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9" name="Shape 229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230" name="Shape 230"/>
          <p:cNvSpPr>
            <a:spLocks noGrp="1"/>
          </p:cNvSpPr>
          <p:nvPr>
            <p:ph type="sldNum" sz="quarter" idx="2"/>
          </p:nvPr>
        </p:nvSpPr>
        <p:spPr>
          <a:xfrm>
            <a:off x="12481402" y="9281468"/>
            <a:ext cx="212502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233" name="Group 233"/>
          <p:cNvGrpSpPr/>
          <p:nvPr/>
        </p:nvGrpSpPr>
        <p:grpSpPr>
          <a:xfrm>
            <a:off x="854947" y="856475"/>
            <a:ext cx="16059" cy="32113"/>
            <a:chOff x="0" y="0"/>
            <a:chExt cx="16058" cy="32112"/>
          </a:xfrm>
        </p:grpSpPr>
        <p:sp>
          <p:nvSpPr>
            <p:cNvPr id="231" name="Shape 231"/>
            <p:cNvSpPr/>
            <p:nvPr/>
          </p:nvSpPr>
          <p:spPr>
            <a:xfrm>
              <a:off x="0" y="7181"/>
              <a:ext cx="14124" cy="2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606" y="0"/>
                  </a:lnTo>
                  <a:lnTo>
                    <a:pt x="4039" y="17440"/>
                  </a:lnTo>
                  <a:lnTo>
                    <a:pt x="0" y="19861"/>
                  </a:lnTo>
                  <a:lnTo>
                    <a:pt x="7710" y="21600"/>
                  </a:lnTo>
                  <a:lnTo>
                    <a:pt x="7768" y="19554"/>
                  </a:lnTo>
                  <a:lnTo>
                    <a:pt x="8022" y="186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3358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9227" y="1189"/>
                  </a:lnTo>
                  <a:lnTo>
                    <a:pt x="2001" y="15543"/>
                  </a:lnTo>
                  <a:lnTo>
                    <a:pt x="0" y="17033"/>
                  </a:lnTo>
                  <a:lnTo>
                    <a:pt x="1908" y="21600"/>
                  </a:lnTo>
                  <a:lnTo>
                    <a:pt x="12904" y="14053"/>
                  </a:lnTo>
                  <a:lnTo>
                    <a:pt x="18881" y="1405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38" name="Group 238"/>
          <p:cNvGrpSpPr/>
          <p:nvPr/>
        </p:nvGrpSpPr>
        <p:grpSpPr>
          <a:xfrm>
            <a:off x="987347" y="865930"/>
            <a:ext cx="19750" cy="38025"/>
            <a:chOff x="0" y="0"/>
            <a:chExt cx="19748" cy="38023"/>
          </a:xfrm>
        </p:grpSpPr>
        <p:sp>
          <p:nvSpPr>
            <p:cNvPr id="234" name="Shape 234"/>
            <p:cNvSpPr/>
            <p:nvPr/>
          </p:nvSpPr>
          <p:spPr>
            <a:xfrm>
              <a:off x="1803" y="25323"/>
              <a:ext cx="1691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92" y="0"/>
                  </a:moveTo>
                  <a:lnTo>
                    <a:pt x="0" y="17722"/>
                  </a:lnTo>
                  <a:lnTo>
                    <a:pt x="1654" y="19342"/>
                  </a:lnTo>
                  <a:lnTo>
                    <a:pt x="4103" y="21600"/>
                  </a:lnTo>
                  <a:lnTo>
                    <a:pt x="21342" y="17467"/>
                  </a:lnTo>
                  <a:lnTo>
                    <a:pt x="21600" y="13720"/>
                  </a:lnTo>
                  <a:lnTo>
                    <a:pt x="4914" y="13720"/>
                  </a:lnTo>
                  <a:lnTo>
                    <a:pt x="3341" y="422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5651" y="19755"/>
              <a:ext cx="14098" cy="12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09" y="0"/>
                  </a:moveTo>
                  <a:lnTo>
                    <a:pt x="7627" y="0"/>
                  </a:lnTo>
                  <a:lnTo>
                    <a:pt x="13369" y="2145"/>
                  </a:lnTo>
                  <a:lnTo>
                    <a:pt x="15704" y="4911"/>
                  </a:lnTo>
                  <a:lnTo>
                    <a:pt x="16462" y="13878"/>
                  </a:lnTo>
                  <a:lnTo>
                    <a:pt x="13154" y="20269"/>
                  </a:lnTo>
                  <a:lnTo>
                    <a:pt x="0" y="21600"/>
                  </a:lnTo>
                  <a:lnTo>
                    <a:pt x="20022" y="21600"/>
                  </a:lnTo>
                  <a:lnTo>
                    <a:pt x="21600" y="11990"/>
                  </a:lnTo>
                  <a:lnTo>
                    <a:pt x="2060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6547" y="6305"/>
              <a:ext cx="12701" cy="13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22" y="0"/>
                  </a:moveTo>
                  <a:lnTo>
                    <a:pt x="11187" y="0"/>
                  </a:lnTo>
                  <a:lnTo>
                    <a:pt x="0" y="21600"/>
                  </a:lnTo>
                  <a:lnTo>
                    <a:pt x="6853" y="20910"/>
                  </a:lnTo>
                  <a:lnTo>
                    <a:pt x="21600" y="20910"/>
                  </a:lnTo>
                  <a:lnTo>
                    <a:pt x="21311" y="18087"/>
                  </a:lnTo>
                  <a:lnTo>
                    <a:pt x="8225" y="16921"/>
                  </a:lnTo>
                  <a:lnTo>
                    <a:pt x="1642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0" y="0"/>
              <a:ext cx="175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9" y="5325"/>
                  </a:lnTo>
                  <a:lnTo>
                    <a:pt x="156" y="13675"/>
                  </a:lnTo>
                  <a:lnTo>
                    <a:pt x="0" y="21600"/>
                  </a:lnTo>
                  <a:lnTo>
                    <a:pt x="1943" y="17467"/>
                  </a:lnTo>
                  <a:lnTo>
                    <a:pt x="4013" y="13675"/>
                  </a:lnTo>
                  <a:lnTo>
                    <a:pt x="16193" y="10649"/>
                  </a:lnTo>
                  <a:lnTo>
                    <a:pt x="19904" y="1064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3" name="Group 243"/>
          <p:cNvGrpSpPr/>
          <p:nvPr/>
        </p:nvGrpSpPr>
        <p:grpSpPr>
          <a:xfrm>
            <a:off x="918818" y="864196"/>
            <a:ext cx="20600" cy="34704"/>
            <a:chOff x="0" y="0"/>
            <a:chExt cx="20599" cy="34703"/>
          </a:xfrm>
        </p:grpSpPr>
        <p:sp>
          <p:nvSpPr>
            <p:cNvPr id="239" name="Shape 239"/>
            <p:cNvSpPr/>
            <p:nvPr/>
          </p:nvSpPr>
          <p:spPr>
            <a:xfrm>
              <a:off x="0" y="18624"/>
              <a:ext cx="17031" cy="1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70" y="0"/>
                  </a:moveTo>
                  <a:lnTo>
                    <a:pt x="2528" y="1143"/>
                  </a:lnTo>
                  <a:lnTo>
                    <a:pt x="2383" y="2577"/>
                  </a:lnTo>
                  <a:lnTo>
                    <a:pt x="10485" y="3430"/>
                  </a:lnTo>
                  <a:lnTo>
                    <a:pt x="4783" y="14656"/>
                  </a:lnTo>
                  <a:lnTo>
                    <a:pt x="2593" y="18272"/>
                  </a:lnTo>
                  <a:lnTo>
                    <a:pt x="0" y="20763"/>
                  </a:lnTo>
                  <a:lnTo>
                    <a:pt x="7956" y="21600"/>
                  </a:lnTo>
                  <a:lnTo>
                    <a:pt x="14545" y="3873"/>
                  </a:lnTo>
                  <a:lnTo>
                    <a:pt x="21251" y="3873"/>
                  </a:lnTo>
                  <a:lnTo>
                    <a:pt x="21600" y="2184"/>
                  </a:lnTo>
                  <a:lnTo>
                    <a:pt x="15736" y="1570"/>
                  </a:lnTo>
                  <a:lnTo>
                    <a:pt x="15957" y="1143"/>
                  </a:lnTo>
                  <a:lnTo>
                    <a:pt x="11646" y="1143"/>
                  </a:lnTo>
                  <a:lnTo>
                    <a:pt x="5895" y="512"/>
                  </a:lnTo>
                  <a:lnTo>
                    <a:pt x="3849" y="257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3517" y="6832"/>
              <a:ext cx="159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6004" y="2027"/>
                  </a:lnTo>
                  <a:lnTo>
                    <a:pt x="7676" y="21600"/>
                  </a:lnTo>
                  <a:lnTo>
                    <a:pt x="1228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520" y="0"/>
              <a:ext cx="1950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6" y="0"/>
                  </a:moveTo>
                  <a:lnTo>
                    <a:pt x="0" y="21600"/>
                  </a:lnTo>
                  <a:lnTo>
                    <a:pt x="3319" y="13091"/>
                  </a:lnTo>
                  <a:lnTo>
                    <a:pt x="20970" y="13091"/>
                  </a:lnTo>
                  <a:lnTo>
                    <a:pt x="21600" y="8671"/>
                  </a:lnTo>
                  <a:lnTo>
                    <a:pt x="2546" y="1290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7899" y="1484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2" y="14348"/>
                  </a:moveTo>
                  <a:lnTo>
                    <a:pt x="0" y="14348"/>
                  </a:lnTo>
                  <a:lnTo>
                    <a:pt x="15289" y="18757"/>
                  </a:lnTo>
                  <a:lnTo>
                    <a:pt x="19973" y="21600"/>
                  </a:lnTo>
                  <a:lnTo>
                    <a:pt x="20532" y="14348"/>
                  </a:lnTo>
                  <a:close/>
                  <a:moveTo>
                    <a:pt x="21600" y="0"/>
                  </a:moveTo>
                  <a:lnTo>
                    <a:pt x="21107" y="280"/>
                  </a:lnTo>
                  <a:lnTo>
                    <a:pt x="21600" y="28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8" name="Group 248"/>
          <p:cNvGrpSpPr/>
          <p:nvPr/>
        </p:nvGrpSpPr>
        <p:grpSpPr>
          <a:xfrm>
            <a:off x="1050363" y="858944"/>
            <a:ext cx="24173" cy="34919"/>
            <a:chOff x="0" y="0"/>
            <a:chExt cx="24171" cy="34918"/>
          </a:xfrm>
        </p:grpSpPr>
        <p:sp>
          <p:nvSpPr>
            <p:cNvPr id="244" name="Shape 244"/>
            <p:cNvSpPr/>
            <p:nvPr/>
          </p:nvSpPr>
          <p:spPr>
            <a:xfrm>
              <a:off x="5149" y="20122"/>
              <a:ext cx="12701" cy="14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170" y="0"/>
                  </a:lnTo>
                  <a:lnTo>
                    <a:pt x="6817" y="13628"/>
                  </a:lnTo>
                  <a:lnTo>
                    <a:pt x="4211" y="18169"/>
                  </a:lnTo>
                  <a:lnTo>
                    <a:pt x="0" y="21600"/>
                  </a:lnTo>
                  <a:lnTo>
                    <a:pt x="19225" y="19691"/>
                  </a:lnTo>
                  <a:lnTo>
                    <a:pt x="18088" y="18114"/>
                  </a:lnTo>
                  <a:lnTo>
                    <a:pt x="16568" y="14796"/>
                  </a:lnTo>
                  <a:lnTo>
                    <a:pt x="16965" y="114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448" y="5479"/>
              <a:ext cx="14834" cy="15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26" y="0"/>
                  </a:moveTo>
                  <a:lnTo>
                    <a:pt x="13390" y="0"/>
                  </a:lnTo>
                  <a:lnTo>
                    <a:pt x="9968" y="17219"/>
                  </a:lnTo>
                  <a:lnTo>
                    <a:pt x="2423" y="18714"/>
                  </a:lnTo>
                  <a:lnTo>
                    <a:pt x="1276" y="18902"/>
                  </a:lnTo>
                  <a:lnTo>
                    <a:pt x="0" y="19005"/>
                  </a:lnTo>
                  <a:lnTo>
                    <a:pt x="277" y="21582"/>
                  </a:lnTo>
                  <a:lnTo>
                    <a:pt x="462" y="21600"/>
                  </a:lnTo>
                  <a:lnTo>
                    <a:pt x="9451" y="19813"/>
                  </a:lnTo>
                  <a:lnTo>
                    <a:pt x="13850" y="19813"/>
                  </a:lnTo>
                  <a:lnTo>
                    <a:pt x="14036" y="18902"/>
                  </a:lnTo>
                  <a:lnTo>
                    <a:pt x="19178" y="17871"/>
                  </a:lnTo>
                  <a:lnTo>
                    <a:pt x="20324" y="17665"/>
                  </a:lnTo>
                  <a:lnTo>
                    <a:pt x="21600" y="17563"/>
                  </a:lnTo>
                  <a:lnTo>
                    <a:pt x="21462" y="16308"/>
                  </a:lnTo>
                  <a:lnTo>
                    <a:pt x="14572" y="16308"/>
                  </a:lnTo>
                  <a:lnTo>
                    <a:pt x="179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0" y="0"/>
              <a:ext cx="184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25" y="8558"/>
                  </a:lnTo>
                  <a:lnTo>
                    <a:pt x="1279" y="8991"/>
                  </a:lnTo>
                  <a:lnTo>
                    <a:pt x="0" y="9271"/>
                  </a:lnTo>
                  <a:lnTo>
                    <a:pt x="937" y="21600"/>
                  </a:lnTo>
                  <a:lnTo>
                    <a:pt x="3555" y="14738"/>
                  </a:lnTo>
                  <a:lnTo>
                    <a:pt x="17152" y="8682"/>
                  </a:lnTo>
                  <a:lnTo>
                    <a:pt x="20801" y="86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1471" y="1066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107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9" name="Shape 249"/>
          <p:cNvSpPr/>
          <p:nvPr/>
        </p:nvSpPr>
        <p:spPr>
          <a:xfrm>
            <a:off x="786843" y="613392"/>
            <a:ext cx="128056" cy="141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23" y="0"/>
                </a:moveTo>
                <a:lnTo>
                  <a:pt x="0" y="0"/>
                </a:lnTo>
                <a:lnTo>
                  <a:pt x="1159" y="6537"/>
                </a:lnTo>
                <a:lnTo>
                  <a:pt x="4693" y="12696"/>
                </a:lnTo>
                <a:lnTo>
                  <a:pt x="10689" y="17907"/>
                </a:lnTo>
                <a:lnTo>
                  <a:pt x="19233" y="21600"/>
                </a:lnTo>
                <a:lnTo>
                  <a:pt x="19822" y="20501"/>
                </a:lnTo>
                <a:lnTo>
                  <a:pt x="20412" y="19364"/>
                </a:lnTo>
                <a:lnTo>
                  <a:pt x="21005" y="18189"/>
                </a:lnTo>
                <a:lnTo>
                  <a:pt x="21600" y="16974"/>
                </a:lnTo>
                <a:lnTo>
                  <a:pt x="13894" y="13784"/>
                </a:lnTo>
                <a:lnTo>
                  <a:pt x="8981" y="9367"/>
                </a:lnTo>
                <a:lnTo>
                  <a:pt x="6383" y="4510"/>
                </a:lnTo>
                <a:lnTo>
                  <a:pt x="5623" y="0"/>
                </a:lnTo>
                <a:close/>
              </a:path>
            </a:pathLst>
          </a:custGeom>
          <a:solidFill>
            <a:srgbClr val="C4CEE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252" name="Group 252"/>
          <p:cNvGrpSpPr/>
          <p:nvPr/>
        </p:nvGrpSpPr>
        <p:grpSpPr>
          <a:xfrm>
            <a:off x="917961" y="725874"/>
            <a:ext cx="89283" cy="40184"/>
            <a:chOff x="0" y="0"/>
            <a:chExt cx="89282" cy="40183"/>
          </a:xfrm>
        </p:grpSpPr>
        <p:sp>
          <p:nvSpPr>
            <p:cNvPr id="250" name="Shape 250"/>
            <p:cNvSpPr/>
            <p:nvPr/>
          </p:nvSpPr>
          <p:spPr>
            <a:xfrm>
              <a:off x="0" y="2857"/>
              <a:ext cx="89283" cy="3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57" y="0"/>
                  </a:moveTo>
                  <a:lnTo>
                    <a:pt x="2305" y="5448"/>
                  </a:lnTo>
                  <a:lnTo>
                    <a:pt x="1435" y="10345"/>
                  </a:lnTo>
                  <a:lnTo>
                    <a:pt x="662" y="14571"/>
                  </a:lnTo>
                  <a:lnTo>
                    <a:pt x="0" y="18006"/>
                  </a:lnTo>
                  <a:lnTo>
                    <a:pt x="3330" y="19541"/>
                  </a:lnTo>
                  <a:lnTo>
                    <a:pt x="6832" y="20668"/>
                  </a:lnTo>
                  <a:lnTo>
                    <a:pt x="10510" y="21363"/>
                  </a:lnTo>
                  <a:lnTo>
                    <a:pt x="14367" y="21600"/>
                  </a:lnTo>
                  <a:lnTo>
                    <a:pt x="16220" y="21496"/>
                  </a:lnTo>
                  <a:lnTo>
                    <a:pt x="18041" y="21195"/>
                  </a:lnTo>
                  <a:lnTo>
                    <a:pt x="19834" y="20710"/>
                  </a:lnTo>
                  <a:lnTo>
                    <a:pt x="21600" y="20057"/>
                  </a:lnTo>
                  <a:lnTo>
                    <a:pt x="20676" y="15553"/>
                  </a:lnTo>
                  <a:lnTo>
                    <a:pt x="19805" y="10995"/>
                  </a:lnTo>
                  <a:lnTo>
                    <a:pt x="18988" y="6387"/>
                  </a:lnTo>
                  <a:lnTo>
                    <a:pt x="18320" y="2307"/>
                  </a:lnTo>
                  <a:lnTo>
                    <a:pt x="14367" y="2307"/>
                  </a:lnTo>
                  <a:lnTo>
                    <a:pt x="11365" y="2153"/>
                  </a:lnTo>
                  <a:lnTo>
                    <a:pt x="8516" y="1705"/>
                  </a:lnTo>
                  <a:lnTo>
                    <a:pt x="5815" y="98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63916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2" y="0"/>
                  </a:moveTo>
                  <a:lnTo>
                    <a:pt x="10479" y="127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32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55" name="Group 255"/>
          <p:cNvGrpSpPr/>
          <p:nvPr/>
        </p:nvGrpSpPr>
        <p:grpSpPr>
          <a:xfrm>
            <a:off x="888710" y="778810"/>
            <a:ext cx="151664" cy="45081"/>
            <a:chOff x="0" y="0"/>
            <a:chExt cx="151663" cy="45079"/>
          </a:xfrm>
        </p:grpSpPr>
        <p:sp>
          <p:nvSpPr>
            <p:cNvPr id="253" name="Shape 253"/>
            <p:cNvSpPr/>
            <p:nvPr/>
          </p:nvSpPr>
          <p:spPr>
            <a:xfrm>
              <a:off x="0" y="336"/>
              <a:ext cx="151664" cy="44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49" y="0"/>
                  </a:moveTo>
                  <a:lnTo>
                    <a:pt x="2065" y="4197"/>
                  </a:lnTo>
                  <a:lnTo>
                    <a:pt x="1378" y="8204"/>
                  </a:lnTo>
                  <a:lnTo>
                    <a:pt x="690" y="12028"/>
                  </a:lnTo>
                  <a:lnTo>
                    <a:pt x="0" y="15677"/>
                  </a:lnTo>
                  <a:lnTo>
                    <a:pt x="3190" y="18364"/>
                  </a:lnTo>
                  <a:lnTo>
                    <a:pt x="6456" y="20273"/>
                  </a:lnTo>
                  <a:lnTo>
                    <a:pt x="9771" y="21365"/>
                  </a:lnTo>
                  <a:lnTo>
                    <a:pt x="13108" y="21600"/>
                  </a:lnTo>
                  <a:lnTo>
                    <a:pt x="15310" y="21219"/>
                  </a:lnTo>
                  <a:lnTo>
                    <a:pt x="17460" y="20372"/>
                  </a:lnTo>
                  <a:lnTo>
                    <a:pt x="19558" y="19086"/>
                  </a:lnTo>
                  <a:lnTo>
                    <a:pt x="21600" y="17388"/>
                  </a:lnTo>
                  <a:lnTo>
                    <a:pt x="21283" y="16008"/>
                  </a:lnTo>
                  <a:lnTo>
                    <a:pt x="20963" y="14586"/>
                  </a:lnTo>
                  <a:lnTo>
                    <a:pt x="18814" y="3979"/>
                  </a:lnTo>
                  <a:lnTo>
                    <a:pt x="13012" y="3979"/>
                  </a:lnTo>
                  <a:lnTo>
                    <a:pt x="10404" y="3839"/>
                  </a:lnTo>
                  <a:lnTo>
                    <a:pt x="7814" y="3114"/>
                  </a:lnTo>
                  <a:lnTo>
                    <a:pt x="5256" y="182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91363" y="0"/>
              <a:ext cx="4073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9" y="0"/>
                  </a:moveTo>
                  <a:lnTo>
                    <a:pt x="15240" y="8610"/>
                  </a:lnTo>
                  <a:lnTo>
                    <a:pt x="10244" y="15161"/>
                  </a:lnTo>
                  <a:lnTo>
                    <a:pt x="5162" y="1953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149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58" name="Group 258"/>
          <p:cNvGrpSpPr/>
          <p:nvPr/>
        </p:nvGrpSpPr>
        <p:grpSpPr>
          <a:xfrm>
            <a:off x="723895" y="408004"/>
            <a:ext cx="449555" cy="398274"/>
            <a:chOff x="0" y="0"/>
            <a:chExt cx="449554" cy="398273"/>
          </a:xfrm>
        </p:grpSpPr>
        <p:sp>
          <p:nvSpPr>
            <p:cNvPr id="256" name="Shape 256"/>
            <p:cNvSpPr/>
            <p:nvPr/>
          </p:nvSpPr>
          <p:spPr>
            <a:xfrm>
              <a:off x="0" y="0"/>
              <a:ext cx="398694" cy="39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79" y="0"/>
                  </a:moveTo>
                  <a:lnTo>
                    <a:pt x="10818" y="222"/>
                  </a:lnTo>
                  <a:lnTo>
                    <a:pt x="8422" y="831"/>
                  </a:lnTo>
                  <a:lnTo>
                    <a:pt x="6173" y="1810"/>
                  </a:lnTo>
                  <a:lnTo>
                    <a:pt x="4152" y="3142"/>
                  </a:lnTo>
                  <a:lnTo>
                    <a:pt x="2442" y="4809"/>
                  </a:lnTo>
                  <a:lnTo>
                    <a:pt x="1125" y="6793"/>
                  </a:lnTo>
                  <a:lnTo>
                    <a:pt x="284" y="9078"/>
                  </a:lnTo>
                  <a:lnTo>
                    <a:pt x="0" y="11646"/>
                  </a:lnTo>
                  <a:lnTo>
                    <a:pt x="204" y="13590"/>
                  </a:lnTo>
                  <a:lnTo>
                    <a:pt x="1709" y="17088"/>
                  </a:lnTo>
                  <a:lnTo>
                    <a:pt x="4060" y="19513"/>
                  </a:lnTo>
                  <a:lnTo>
                    <a:pt x="6595" y="21023"/>
                  </a:lnTo>
                  <a:lnTo>
                    <a:pt x="8017" y="21600"/>
                  </a:lnTo>
                  <a:lnTo>
                    <a:pt x="8276" y="21205"/>
                  </a:lnTo>
                  <a:lnTo>
                    <a:pt x="8536" y="20785"/>
                  </a:lnTo>
                  <a:lnTo>
                    <a:pt x="8797" y="20339"/>
                  </a:lnTo>
                  <a:lnTo>
                    <a:pt x="9057" y="19867"/>
                  </a:lnTo>
                  <a:lnTo>
                    <a:pt x="7722" y="19366"/>
                  </a:lnTo>
                  <a:lnTo>
                    <a:pt x="6481" y="18746"/>
                  </a:lnTo>
                  <a:lnTo>
                    <a:pt x="4369" y="17175"/>
                  </a:lnTo>
                  <a:lnTo>
                    <a:pt x="2592" y="14636"/>
                  </a:lnTo>
                  <a:lnTo>
                    <a:pt x="1978" y="11630"/>
                  </a:lnTo>
                  <a:lnTo>
                    <a:pt x="2296" y="9217"/>
                  </a:lnTo>
                  <a:lnTo>
                    <a:pt x="3221" y="7114"/>
                  </a:lnTo>
                  <a:lnTo>
                    <a:pt x="4648" y="5341"/>
                  </a:lnTo>
                  <a:lnTo>
                    <a:pt x="6475" y="3919"/>
                  </a:lnTo>
                  <a:lnTo>
                    <a:pt x="8594" y="2871"/>
                  </a:lnTo>
                  <a:lnTo>
                    <a:pt x="10904" y="2218"/>
                  </a:lnTo>
                  <a:lnTo>
                    <a:pt x="13297" y="1980"/>
                  </a:lnTo>
                  <a:lnTo>
                    <a:pt x="21600" y="1980"/>
                  </a:lnTo>
                  <a:lnTo>
                    <a:pt x="20346" y="1394"/>
                  </a:lnTo>
                  <a:lnTo>
                    <a:pt x="17082" y="400"/>
                  </a:lnTo>
                  <a:lnTo>
                    <a:pt x="1327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45440" y="36512"/>
              <a:ext cx="204115" cy="71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8" y="0"/>
                  </a:moveTo>
                  <a:lnTo>
                    <a:pt x="0" y="0"/>
                  </a:lnTo>
                  <a:lnTo>
                    <a:pt x="7591" y="2856"/>
                  </a:lnTo>
                  <a:lnTo>
                    <a:pt x="13832" y="9431"/>
                  </a:lnTo>
                  <a:lnTo>
                    <a:pt x="18078" y="16096"/>
                  </a:lnTo>
                  <a:lnTo>
                    <a:pt x="19681" y="19222"/>
                  </a:lnTo>
                  <a:lnTo>
                    <a:pt x="20663" y="21600"/>
                  </a:lnTo>
                  <a:lnTo>
                    <a:pt x="21600" y="8392"/>
                  </a:lnTo>
                  <a:lnTo>
                    <a:pt x="18651" y="3244"/>
                  </a:lnTo>
                  <a:lnTo>
                    <a:pt x="16218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9" name="Shape 259"/>
          <p:cNvSpPr/>
          <p:nvPr/>
        </p:nvSpPr>
        <p:spPr>
          <a:xfrm>
            <a:off x="1028472" y="615589"/>
            <a:ext cx="197182" cy="193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4077"/>
                </a:lnTo>
                <a:lnTo>
                  <a:pt x="16055" y="4077"/>
                </a:lnTo>
                <a:lnTo>
                  <a:pt x="13615" y="8437"/>
                </a:lnTo>
                <a:lnTo>
                  <a:pt x="10220" y="12431"/>
                </a:lnTo>
                <a:lnTo>
                  <a:pt x="5982" y="15752"/>
                </a:lnTo>
                <a:lnTo>
                  <a:pt x="1018" y="18095"/>
                </a:lnTo>
                <a:lnTo>
                  <a:pt x="1541" y="18972"/>
                </a:lnTo>
                <a:lnTo>
                  <a:pt x="2111" y="19852"/>
                </a:lnTo>
                <a:lnTo>
                  <a:pt x="2723" y="20729"/>
                </a:lnTo>
                <a:lnTo>
                  <a:pt x="3376" y="21600"/>
                </a:lnTo>
                <a:lnTo>
                  <a:pt x="8389" y="19085"/>
                </a:lnTo>
                <a:lnTo>
                  <a:pt x="12721" y="15703"/>
                </a:lnTo>
                <a:lnTo>
                  <a:pt x="16294" y="11680"/>
                </a:lnTo>
                <a:lnTo>
                  <a:pt x="19030" y="7241"/>
                </a:lnTo>
                <a:lnTo>
                  <a:pt x="20850" y="2610"/>
                </a:lnTo>
                <a:lnTo>
                  <a:pt x="21600" y="0"/>
                </a:lnTo>
                <a:close/>
              </a:path>
            </a:pathLst>
          </a:custGeom>
          <a:solidFill>
            <a:srgbClr val="00417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262" name="Group 262"/>
          <p:cNvGrpSpPr/>
          <p:nvPr/>
        </p:nvGrpSpPr>
        <p:grpSpPr>
          <a:xfrm>
            <a:off x="1012625" y="475038"/>
            <a:ext cx="237033" cy="283630"/>
            <a:chOff x="0" y="0"/>
            <a:chExt cx="237031" cy="283629"/>
          </a:xfrm>
        </p:grpSpPr>
        <p:sp>
          <p:nvSpPr>
            <p:cNvPr id="260" name="Shape 260"/>
            <p:cNvSpPr/>
            <p:nvPr/>
          </p:nvSpPr>
          <p:spPr>
            <a:xfrm>
              <a:off x="0" y="0"/>
              <a:ext cx="237033" cy="283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028" y="0"/>
                  </a:lnTo>
                  <a:lnTo>
                    <a:pt x="15793" y="1032"/>
                  </a:lnTo>
                  <a:lnTo>
                    <a:pt x="14711" y="4577"/>
                  </a:lnTo>
                  <a:lnTo>
                    <a:pt x="12998" y="8315"/>
                  </a:lnTo>
                  <a:lnTo>
                    <a:pt x="10662" y="11949"/>
                  </a:lnTo>
                  <a:lnTo>
                    <a:pt x="7712" y="15184"/>
                  </a:lnTo>
                  <a:lnTo>
                    <a:pt x="4155" y="17726"/>
                  </a:lnTo>
                  <a:lnTo>
                    <a:pt x="0" y="19279"/>
                  </a:lnTo>
                  <a:lnTo>
                    <a:pt x="309" y="19851"/>
                  </a:lnTo>
                  <a:lnTo>
                    <a:pt x="636" y="20430"/>
                  </a:lnTo>
                  <a:lnTo>
                    <a:pt x="980" y="21014"/>
                  </a:lnTo>
                  <a:lnTo>
                    <a:pt x="1339" y="21600"/>
                  </a:lnTo>
                  <a:lnTo>
                    <a:pt x="5163" y="20170"/>
                  </a:lnTo>
                  <a:lnTo>
                    <a:pt x="8535" y="18033"/>
                  </a:lnTo>
                  <a:lnTo>
                    <a:pt x="11450" y="15354"/>
                  </a:lnTo>
                  <a:lnTo>
                    <a:pt x="13908" y="12300"/>
                  </a:lnTo>
                  <a:lnTo>
                    <a:pt x="15904" y="9036"/>
                  </a:lnTo>
                  <a:lnTo>
                    <a:pt x="17438" y="5727"/>
                  </a:lnTo>
                  <a:lnTo>
                    <a:pt x="18507" y="2539"/>
                  </a:lnTo>
                  <a:lnTo>
                    <a:pt x="21600" y="2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3681" y="33336"/>
              <a:ext cx="33351" cy="246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7" name="Group 277"/>
          <p:cNvGrpSpPr/>
          <p:nvPr/>
        </p:nvGrpSpPr>
        <p:grpSpPr>
          <a:xfrm>
            <a:off x="741769" y="470051"/>
            <a:ext cx="437295" cy="408394"/>
            <a:chOff x="0" y="0"/>
            <a:chExt cx="437294" cy="408393"/>
          </a:xfrm>
        </p:grpSpPr>
        <p:sp>
          <p:nvSpPr>
            <p:cNvPr id="263" name="Shape 263"/>
            <p:cNvSpPr/>
            <p:nvPr/>
          </p:nvSpPr>
          <p:spPr>
            <a:xfrm>
              <a:off x="0" y="344734"/>
              <a:ext cx="68598" cy="63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13" y="0"/>
                  </a:moveTo>
                  <a:lnTo>
                    <a:pt x="1983" y="1644"/>
                  </a:lnTo>
                  <a:lnTo>
                    <a:pt x="0" y="6255"/>
                  </a:lnTo>
                  <a:lnTo>
                    <a:pt x="125" y="12632"/>
                  </a:lnTo>
                  <a:lnTo>
                    <a:pt x="4523" y="18504"/>
                  </a:lnTo>
                  <a:lnTo>
                    <a:pt x="15355" y="21600"/>
                  </a:lnTo>
                  <a:lnTo>
                    <a:pt x="21600" y="19540"/>
                  </a:lnTo>
                  <a:lnTo>
                    <a:pt x="9181" y="19540"/>
                  </a:lnTo>
                  <a:lnTo>
                    <a:pt x="5262" y="17763"/>
                  </a:lnTo>
                  <a:lnTo>
                    <a:pt x="1962" y="13996"/>
                  </a:lnTo>
                  <a:lnTo>
                    <a:pt x="730" y="8805"/>
                  </a:lnTo>
                  <a:lnTo>
                    <a:pt x="3010" y="2752"/>
                  </a:lnTo>
                  <a:lnTo>
                    <a:pt x="3734" y="1743"/>
                  </a:lnTo>
                  <a:lnTo>
                    <a:pt x="7612" y="1743"/>
                  </a:lnTo>
                  <a:lnTo>
                    <a:pt x="6555" y="359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02803" y="216369"/>
              <a:ext cx="220442" cy="19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4" y="0"/>
                  </a:moveTo>
                  <a:lnTo>
                    <a:pt x="0" y="0"/>
                  </a:lnTo>
                  <a:lnTo>
                    <a:pt x="965" y="227"/>
                  </a:lnTo>
                  <a:lnTo>
                    <a:pt x="1967" y="524"/>
                  </a:lnTo>
                  <a:lnTo>
                    <a:pt x="3702" y="1074"/>
                  </a:lnTo>
                  <a:lnTo>
                    <a:pt x="3981" y="1108"/>
                  </a:lnTo>
                  <a:lnTo>
                    <a:pt x="4114" y="1121"/>
                  </a:lnTo>
                  <a:lnTo>
                    <a:pt x="4849" y="4013"/>
                  </a:lnTo>
                  <a:lnTo>
                    <a:pt x="7294" y="10164"/>
                  </a:lnTo>
                  <a:lnTo>
                    <a:pt x="13144" y="18586"/>
                  </a:lnTo>
                  <a:lnTo>
                    <a:pt x="16399" y="21065"/>
                  </a:lnTo>
                  <a:lnTo>
                    <a:pt x="19079" y="21600"/>
                  </a:lnTo>
                  <a:lnTo>
                    <a:pt x="21446" y="21124"/>
                  </a:lnTo>
                  <a:lnTo>
                    <a:pt x="21600" y="20986"/>
                  </a:lnTo>
                  <a:lnTo>
                    <a:pt x="19343" y="20986"/>
                  </a:lnTo>
                  <a:lnTo>
                    <a:pt x="17439" y="20732"/>
                  </a:lnTo>
                  <a:lnTo>
                    <a:pt x="13646" y="17613"/>
                  </a:lnTo>
                  <a:lnTo>
                    <a:pt x="10176" y="12997"/>
                  </a:lnTo>
                  <a:lnTo>
                    <a:pt x="7706" y="8284"/>
                  </a:lnTo>
                  <a:lnTo>
                    <a:pt x="5780" y="3542"/>
                  </a:lnTo>
                  <a:lnTo>
                    <a:pt x="5024" y="1181"/>
                  </a:lnTo>
                  <a:lnTo>
                    <a:pt x="7022" y="951"/>
                  </a:lnTo>
                  <a:lnTo>
                    <a:pt x="7256" y="798"/>
                  </a:lnTo>
                  <a:lnTo>
                    <a:pt x="5891" y="798"/>
                  </a:lnTo>
                  <a:lnTo>
                    <a:pt x="4918" y="793"/>
                  </a:lnTo>
                  <a:lnTo>
                    <a:pt x="4886" y="674"/>
                  </a:lnTo>
                  <a:lnTo>
                    <a:pt x="4031" y="674"/>
                  </a:lnTo>
                  <a:lnTo>
                    <a:pt x="2992" y="484"/>
                  </a:lnTo>
                  <a:lnTo>
                    <a:pt x="2104" y="160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400208" y="371513"/>
              <a:ext cx="37087" cy="30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4" y="0"/>
                  </a:moveTo>
                  <a:lnTo>
                    <a:pt x="12555" y="7038"/>
                  </a:lnTo>
                  <a:lnTo>
                    <a:pt x="17126" y="7809"/>
                  </a:lnTo>
                  <a:lnTo>
                    <a:pt x="19027" y="8792"/>
                  </a:lnTo>
                  <a:lnTo>
                    <a:pt x="18487" y="12696"/>
                  </a:lnTo>
                  <a:lnTo>
                    <a:pt x="14677" y="16600"/>
                  </a:lnTo>
                  <a:lnTo>
                    <a:pt x="9276" y="19695"/>
                  </a:lnTo>
                  <a:lnTo>
                    <a:pt x="0" y="21600"/>
                  </a:lnTo>
                  <a:lnTo>
                    <a:pt x="13417" y="21600"/>
                  </a:lnTo>
                  <a:lnTo>
                    <a:pt x="17233" y="18042"/>
                  </a:lnTo>
                  <a:lnTo>
                    <a:pt x="20996" y="11311"/>
                  </a:lnTo>
                  <a:lnTo>
                    <a:pt x="21600" y="4702"/>
                  </a:lnTo>
                  <a:lnTo>
                    <a:pt x="16852" y="655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9156" y="212102"/>
              <a:ext cx="186758" cy="190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1" y="0"/>
                  </a:moveTo>
                  <a:lnTo>
                    <a:pt x="17384" y="187"/>
                  </a:lnTo>
                  <a:lnTo>
                    <a:pt x="17331" y="1808"/>
                  </a:lnTo>
                  <a:lnTo>
                    <a:pt x="17863" y="2049"/>
                  </a:lnTo>
                  <a:lnTo>
                    <a:pt x="18365" y="2084"/>
                  </a:lnTo>
                  <a:lnTo>
                    <a:pt x="16360" y="6687"/>
                  </a:lnTo>
                  <a:lnTo>
                    <a:pt x="14351" y="10666"/>
                  </a:lnTo>
                  <a:lnTo>
                    <a:pt x="10257" y="16724"/>
                  </a:lnTo>
                  <a:lnTo>
                    <a:pt x="6100" y="20488"/>
                  </a:lnTo>
                  <a:lnTo>
                    <a:pt x="0" y="21600"/>
                  </a:lnTo>
                  <a:lnTo>
                    <a:pt x="4562" y="21600"/>
                  </a:lnTo>
                  <a:lnTo>
                    <a:pt x="11532" y="16791"/>
                  </a:lnTo>
                  <a:lnTo>
                    <a:pt x="14649" y="12198"/>
                  </a:lnTo>
                  <a:lnTo>
                    <a:pt x="17120" y="7417"/>
                  </a:lnTo>
                  <a:lnTo>
                    <a:pt x="18991" y="3034"/>
                  </a:lnTo>
                  <a:lnTo>
                    <a:pt x="19522" y="1795"/>
                  </a:lnTo>
                  <a:lnTo>
                    <a:pt x="18481" y="1795"/>
                  </a:lnTo>
                  <a:lnTo>
                    <a:pt x="18112" y="1627"/>
                  </a:lnTo>
                  <a:lnTo>
                    <a:pt x="18030" y="1380"/>
                  </a:lnTo>
                  <a:lnTo>
                    <a:pt x="18030" y="555"/>
                  </a:lnTo>
                  <a:lnTo>
                    <a:pt x="18437" y="397"/>
                  </a:lnTo>
                  <a:lnTo>
                    <a:pt x="21600" y="392"/>
                  </a:lnTo>
                  <a:lnTo>
                    <a:pt x="21109" y="264"/>
                  </a:lnTo>
                  <a:lnTo>
                    <a:pt x="20237" y="134"/>
                  </a:lnTo>
                  <a:lnTo>
                    <a:pt x="20281" y="35"/>
                  </a:lnTo>
                  <a:lnTo>
                    <a:pt x="19202" y="35"/>
                  </a:lnTo>
                  <a:lnTo>
                    <a:pt x="182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88947" y="215385"/>
              <a:ext cx="30020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03" y="0"/>
                  </a:moveTo>
                  <a:lnTo>
                    <a:pt x="3555" y="0"/>
                  </a:lnTo>
                  <a:lnTo>
                    <a:pt x="2820" y="4272"/>
                  </a:lnTo>
                  <a:lnTo>
                    <a:pt x="0" y="21600"/>
                  </a:lnTo>
                  <a:lnTo>
                    <a:pt x="6474" y="21600"/>
                  </a:lnTo>
                  <a:lnTo>
                    <a:pt x="9970" y="1419"/>
                  </a:lnTo>
                  <a:lnTo>
                    <a:pt x="21600" y="1419"/>
                  </a:lnTo>
                  <a:lnTo>
                    <a:pt x="1940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62922" y="211088"/>
              <a:ext cx="2347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26" y="0"/>
                  </a:moveTo>
                  <a:lnTo>
                    <a:pt x="16006" y="11811"/>
                  </a:lnTo>
                  <a:lnTo>
                    <a:pt x="8606" y="18687"/>
                  </a:lnTo>
                  <a:lnTo>
                    <a:pt x="0" y="21600"/>
                  </a:lnTo>
                  <a:lnTo>
                    <a:pt x="12818" y="21600"/>
                  </a:lnTo>
                  <a:lnTo>
                    <a:pt x="19251" y="14446"/>
                  </a:lnTo>
                  <a:lnTo>
                    <a:pt x="21600" y="4550"/>
                  </a:lnTo>
                  <a:lnTo>
                    <a:pt x="215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36221" y="147955"/>
              <a:ext cx="16449" cy="74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82" y="0"/>
                  </a:moveTo>
                  <a:lnTo>
                    <a:pt x="3279" y="0"/>
                  </a:lnTo>
                  <a:lnTo>
                    <a:pt x="478" y="4797"/>
                  </a:lnTo>
                  <a:lnTo>
                    <a:pt x="0" y="8386"/>
                  </a:lnTo>
                  <a:lnTo>
                    <a:pt x="2260" y="12558"/>
                  </a:lnTo>
                  <a:lnTo>
                    <a:pt x="8350" y="19911"/>
                  </a:lnTo>
                  <a:lnTo>
                    <a:pt x="10134" y="21600"/>
                  </a:lnTo>
                  <a:lnTo>
                    <a:pt x="21600" y="21600"/>
                  </a:lnTo>
                  <a:lnTo>
                    <a:pt x="19090" y="19797"/>
                  </a:lnTo>
                  <a:lnTo>
                    <a:pt x="16822" y="17795"/>
                  </a:lnTo>
                  <a:lnTo>
                    <a:pt x="15538" y="15992"/>
                  </a:lnTo>
                  <a:lnTo>
                    <a:pt x="12218" y="9617"/>
                  </a:lnTo>
                  <a:lnTo>
                    <a:pt x="11021" y="3915"/>
                  </a:lnTo>
                  <a:lnTo>
                    <a:pt x="1128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95183" y="145326"/>
              <a:ext cx="49751" cy="67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047" y="0"/>
                  </a:lnTo>
                  <a:lnTo>
                    <a:pt x="14373" y="3004"/>
                  </a:lnTo>
                  <a:lnTo>
                    <a:pt x="9937" y="7474"/>
                  </a:lnTo>
                  <a:lnTo>
                    <a:pt x="5045" y="13607"/>
                  </a:lnTo>
                  <a:lnTo>
                    <a:pt x="0" y="21600"/>
                  </a:lnTo>
                  <a:lnTo>
                    <a:pt x="4050" y="21600"/>
                  </a:lnTo>
                  <a:lnTo>
                    <a:pt x="8159" y="14693"/>
                  </a:lnTo>
                  <a:lnTo>
                    <a:pt x="12252" y="8363"/>
                  </a:lnTo>
                  <a:lnTo>
                    <a:pt x="15915" y="3533"/>
                  </a:lnTo>
                  <a:lnTo>
                    <a:pt x="18902" y="847"/>
                  </a:lnTo>
                  <a:lnTo>
                    <a:pt x="21547" y="84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118310" y="0"/>
              <a:ext cx="110816" cy="15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8" y="0"/>
                  </a:moveTo>
                  <a:lnTo>
                    <a:pt x="10131" y="726"/>
                  </a:lnTo>
                  <a:lnTo>
                    <a:pt x="5048" y="2874"/>
                  </a:lnTo>
                  <a:lnTo>
                    <a:pt x="1399" y="6402"/>
                  </a:lnTo>
                  <a:lnTo>
                    <a:pt x="0" y="11265"/>
                  </a:lnTo>
                  <a:lnTo>
                    <a:pt x="1862" y="16211"/>
                  </a:lnTo>
                  <a:lnTo>
                    <a:pt x="6889" y="19891"/>
                  </a:lnTo>
                  <a:lnTo>
                    <a:pt x="14243" y="21600"/>
                  </a:lnTo>
                  <a:lnTo>
                    <a:pt x="19875" y="20983"/>
                  </a:lnTo>
                  <a:lnTo>
                    <a:pt x="14070" y="20983"/>
                  </a:lnTo>
                  <a:lnTo>
                    <a:pt x="7642" y="19215"/>
                  </a:lnTo>
                  <a:lnTo>
                    <a:pt x="3589" y="15714"/>
                  </a:lnTo>
                  <a:lnTo>
                    <a:pt x="2318" y="10873"/>
                  </a:lnTo>
                  <a:lnTo>
                    <a:pt x="3947" y="5915"/>
                  </a:lnTo>
                  <a:lnTo>
                    <a:pt x="8594" y="2060"/>
                  </a:lnTo>
                  <a:lnTo>
                    <a:pt x="16375" y="530"/>
                  </a:lnTo>
                  <a:lnTo>
                    <a:pt x="21600" y="530"/>
                  </a:lnTo>
                  <a:lnTo>
                    <a:pt x="20460" y="274"/>
                  </a:lnTo>
                  <a:lnTo>
                    <a:pt x="158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90496" y="136627"/>
              <a:ext cx="5506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8" y="0"/>
                  </a:moveTo>
                  <a:lnTo>
                    <a:pt x="18185" y="7982"/>
                  </a:lnTo>
                  <a:lnTo>
                    <a:pt x="10792" y="20763"/>
                  </a:lnTo>
                  <a:lnTo>
                    <a:pt x="0" y="21600"/>
                  </a:lnTo>
                  <a:lnTo>
                    <a:pt x="11681" y="21600"/>
                  </a:lnTo>
                  <a:lnTo>
                    <a:pt x="18143" y="16054"/>
                  </a:lnTo>
                  <a:lnTo>
                    <a:pt x="21353" y="16054"/>
                  </a:lnTo>
                  <a:lnTo>
                    <a:pt x="21600" y="2331"/>
                  </a:lnTo>
                  <a:lnTo>
                    <a:pt x="20848" y="2331"/>
                  </a:lnTo>
                  <a:lnTo>
                    <a:pt x="209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38331" y="13209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3513" y="7320"/>
                  </a:lnTo>
                  <a:lnTo>
                    <a:pt x="0" y="21600"/>
                  </a:lnTo>
                  <a:lnTo>
                    <a:pt x="1999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02320" y="3733"/>
              <a:ext cx="57156" cy="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0" y="0"/>
                  </a:moveTo>
                  <a:lnTo>
                    <a:pt x="0" y="0"/>
                  </a:lnTo>
                  <a:lnTo>
                    <a:pt x="4855" y="777"/>
                  </a:lnTo>
                  <a:lnTo>
                    <a:pt x="10141" y="4248"/>
                  </a:lnTo>
                  <a:lnTo>
                    <a:pt x="15030" y="10996"/>
                  </a:lnTo>
                  <a:lnTo>
                    <a:pt x="18695" y="21600"/>
                  </a:lnTo>
                  <a:lnTo>
                    <a:pt x="19750" y="15948"/>
                  </a:lnTo>
                  <a:lnTo>
                    <a:pt x="21600" y="14409"/>
                  </a:lnTo>
                  <a:lnTo>
                    <a:pt x="19750" y="14409"/>
                  </a:lnTo>
                  <a:lnTo>
                    <a:pt x="17989" y="11836"/>
                  </a:lnTo>
                  <a:lnTo>
                    <a:pt x="16353" y="8257"/>
                  </a:lnTo>
                  <a:lnTo>
                    <a:pt x="13360" y="2896"/>
                  </a:lnTo>
                  <a:lnTo>
                    <a:pt x="1013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51501" y="10229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616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1682" y="34804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2" y="0"/>
                  </a:moveTo>
                  <a:lnTo>
                    <a:pt x="0" y="0"/>
                  </a:lnTo>
                  <a:lnTo>
                    <a:pt x="2510" y="21600"/>
                  </a:lnTo>
                  <a:lnTo>
                    <a:pt x="17194" y="10466"/>
                  </a:lnTo>
                  <a:lnTo>
                    <a:pt x="21600" y="96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78" name="Shape 278"/>
          <p:cNvSpPr/>
          <p:nvPr/>
        </p:nvSpPr>
        <p:spPr>
          <a:xfrm>
            <a:off x="1333318" y="452996"/>
            <a:ext cx="1939291" cy="2998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9" name="Shape 279"/>
          <p:cNvSpPr/>
          <p:nvPr/>
        </p:nvSpPr>
        <p:spPr>
          <a:xfrm>
            <a:off x="12071487" y="925874"/>
            <a:ext cx="76278" cy="76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12309189" y="1053407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12415155" y="951567"/>
            <a:ext cx="24905" cy="2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33"/>
                </a:lnTo>
                <a:lnTo>
                  <a:pt x="0" y="16767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7"/>
                </a:lnTo>
                <a:lnTo>
                  <a:pt x="21578" y="4833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12197850" y="104808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12190203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7" y="3159"/>
                </a:lnTo>
                <a:lnTo>
                  <a:pt x="15002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11667863" y="538781"/>
            <a:ext cx="35610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0" y="0"/>
                </a:moveTo>
                <a:lnTo>
                  <a:pt x="4837" y="0"/>
                </a:lnTo>
                <a:lnTo>
                  <a:pt x="0" y="4833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7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12197850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6" name="Shape 286"/>
          <p:cNvSpPr/>
          <p:nvPr/>
        </p:nvSpPr>
        <p:spPr>
          <a:xfrm>
            <a:off x="12084221" y="32743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8"/>
                </a:lnTo>
                <a:lnTo>
                  <a:pt x="3162" y="18441"/>
                </a:lnTo>
                <a:lnTo>
                  <a:pt x="6593" y="20753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11965523" y="317499"/>
            <a:ext cx="76265" cy="73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7" y="0"/>
                </a:moveTo>
                <a:lnTo>
                  <a:pt x="6899" y="0"/>
                </a:lnTo>
                <a:lnTo>
                  <a:pt x="6592" y="64"/>
                </a:lnTo>
                <a:lnTo>
                  <a:pt x="3160" y="2466"/>
                </a:lnTo>
                <a:lnTo>
                  <a:pt x="847" y="6028"/>
                </a:lnTo>
                <a:lnTo>
                  <a:pt x="0" y="10390"/>
                </a:lnTo>
                <a:lnTo>
                  <a:pt x="847" y="14754"/>
                </a:lnTo>
                <a:lnTo>
                  <a:pt x="3160" y="18317"/>
                </a:lnTo>
                <a:lnTo>
                  <a:pt x="6592" y="20719"/>
                </a:lnTo>
                <a:lnTo>
                  <a:pt x="10798" y="21600"/>
                </a:lnTo>
                <a:lnTo>
                  <a:pt x="15004" y="20719"/>
                </a:lnTo>
                <a:lnTo>
                  <a:pt x="18437" y="18317"/>
                </a:lnTo>
                <a:lnTo>
                  <a:pt x="20751" y="14754"/>
                </a:lnTo>
                <a:lnTo>
                  <a:pt x="21600" y="10390"/>
                </a:lnTo>
                <a:lnTo>
                  <a:pt x="20751" y="6028"/>
                </a:lnTo>
                <a:lnTo>
                  <a:pt x="18437" y="2466"/>
                </a:lnTo>
                <a:lnTo>
                  <a:pt x="15004" y="64"/>
                </a:lnTo>
                <a:lnTo>
                  <a:pt x="14697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Shape 288"/>
          <p:cNvSpPr/>
          <p:nvPr/>
        </p:nvSpPr>
        <p:spPr>
          <a:xfrm>
            <a:off x="11879833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9" name="Shape 289"/>
          <p:cNvSpPr/>
          <p:nvPr/>
        </p:nvSpPr>
        <p:spPr>
          <a:xfrm>
            <a:off x="11766228" y="32743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8"/>
                </a:lnTo>
                <a:lnTo>
                  <a:pt x="3163" y="18441"/>
                </a:lnTo>
                <a:lnTo>
                  <a:pt x="6596" y="20753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11667838" y="3350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1" name="Shape 291"/>
          <p:cNvSpPr/>
          <p:nvPr/>
        </p:nvSpPr>
        <p:spPr>
          <a:xfrm>
            <a:off x="1229619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7"/>
                </a:lnTo>
                <a:lnTo>
                  <a:pt x="3163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3" y="18436"/>
                </a:lnTo>
                <a:lnTo>
                  <a:pt x="6598" y="20751"/>
                </a:lnTo>
                <a:lnTo>
                  <a:pt x="10806" y="21600"/>
                </a:lnTo>
                <a:lnTo>
                  <a:pt x="15007" y="20751"/>
                </a:lnTo>
                <a:lnTo>
                  <a:pt x="18438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8" y="3159"/>
                </a:lnTo>
                <a:lnTo>
                  <a:pt x="15007" y="847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Shape 292"/>
          <p:cNvSpPr/>
          <p:nvPr/>
        </p:nvSpPr>
        <p:spPr>
          <a:xfrm>
            <a:off x="1208422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2"/>
                </a:lnTo>
                <a:lnTo>
                  <a:pt x="18433" y="3159"/>
                </a:lnTo>
                <a:lnTo>
                  <a:pt x="14998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11978231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11872218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5" y="3159"/>
                </a:lnTo>
                <a:lnTo>
                  <a:pt x="15000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11766228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11667838" y="436897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11567200" y="442218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12303863" y="53878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3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12190203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8"/>
                </a:lnTo>
                <a:lnTo>
                  <a:pt x="20752" y="15007"/>
                </a:lnTo>
                <a:lnTo>
                  <a:pt x="21600" y="10806"/>
                </a:lnTo>
                <a:lnTo>
                  <a:pt x="20752" y="6598"/>
                </a:lnTo>
                <a:lnTo>
                  <a:pt x="18437" y="3163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12084221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8"/>
                </a:lnTo>
                <a:lnTo>
                  <a:pt x="20750" y="15007"/>
                </a:lnTo>
                <a:lnTo>
                  <a:pt x="21600" y="10806"/>
                </a:lnTo>
                <a:lnTo>
                  <a:pt x="20750" y="6598"/>
                </a:lnTo>
                <a:lnTo>
                  <a:pt x="18433" y="3163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11978231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Shape 302"/>
          <p:cNvSpPr/>
          <p:nvPr/>
        </p:nvSpPr>
        <p:spPr>
          <a:xfrm>
            <a:off x="11859510" y="518435"/>
            <a:ext cx="76265" cy="76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2"/>
                </a:lnTo>
                <a:lnTo>
                  <a:pt x="849" y="15004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4"/>
                </a:lnTo>
                <a:lnTo>
                  <a:pt x="21600" y="10802"/>
                </a:lnTo>
                <a:lnTo>
                  <a:pt x="20751" y="6596"/>
                </a:lnTo>
                <a:lnTo>
                  <a:pt x="18437" y="3163"/>
                </a:lnTo>
                <a:lnTo>
                  <a:pt x="15005" y="849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11766228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12177500" y="620302"/>
            <a:ext cx="76265" cy="76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4"/>
                </a:lnTo>
                <a:lnTo>
                  <a:pt x="0" y="10796"/>
                </a:lnTo>
                <a:lnTo>
                  <a:pt x="849" y="15002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2"/>
                </a:lnTo>
                <a:lnTo>
                  <a:pt x="21600" y="10796"/>
                </a:lnTo>
                <a:lnTo>
                  <a:pt x="20751" y="6594"/>
                </a:lnTo>
                <a:lnTo>
                  <a:pt x="18437" y="3163"/>
                </a:lnTo>
                <a:lnTo>
                  <a:pt x="15005" y="848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12084221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11978231" y="633002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10"/>
                </a:lnTo>
                <a:lnTo>
                  <a:pt x="3163" y="18444"/>
                </a:lnTo>
                <a:lnTo>
                  <a:pt x="6596" y="20757"/>
                </a:lnTo>
                <a:lnTo>
                  <a:pt x="10800" y="21600"/>
                </a:lnTo>
                <a:lnTo>
                  <a:pt x="15003" y="20753"/>
                </a:lnTo>
                <a:lnTo>
                  <a:pt x="18436" y="18441"/>
                </a:lnTo>
                <a:lnTo>
                  <a:pt x="20751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11872218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11773869" y="64059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12415155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24"/>
                </a:lnTo>
                <a:lnTo>
                  <a:pt x="0" y="16765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12303863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12190203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6"/>
                </a:lnTo>
                <a:lnTo>
                  <a:pt x="18437" y="3163"/>
                </a:lnTo>
                <a:lnTo>
                  <a:pt x="15002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12071487" y="722144"/>
            <a:ext cx="76278" cy="76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11978231" y="734868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11872218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11773869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Shape 316"/>
          <p:cNvSpPr/>
          <p:nvPr/>
        </p:nvSpPr>
        <p:spPr>
          <a:xfrm>
            <a:off x="11673189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47" y="0"/>
                </a:lnTo>
                <a:lnTo>
                  <a:pt x="0" y="4824"/>
                </a:lnTo>
                <a:lnTo>
                  <a:pt x="0" y="16765"/>
                </a:lnTo>
                <a:lnTo>
                  <a:pt x="4847" y="21600"/>
                </a:lnTo>
                <a:lnTo>
                  <a:pt x="16776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12409805" y="8443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22" y="0"/>
                </a:lnTo>
                <a:lnTo>
                  <a:pt x="0" y="4841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1229619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8"/>
                </a:lnTo>
                <a:lnTo>
                  <a:pt x="3163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3" y="18437"/>
                </a:lnTo>
                <a:lnTo>
                  <a:pt x="6598" y="20752"/>
                </a:lnTo>
                <a:lnTo>
                  <a:pt x="10806" y="21600"/>
                </a:lnTo>
                <a:lnTo>
                  <a:pt x="15007" y="20752"/>
                </a:lnTo>
                <a:lnTo>
                  <a:pt x="18438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8" y="3162"/>
                </a:lnTo>
                <a:lnTo>
                  <a:pt x="15007" y="848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Shape 319"/>
          <p:cNvSpPr/>
          <p:nvPr/>
        </p:nvSpPr>
        <p:spPr>
          <a:xfrm>
            <a:off x="12190203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0" name="Shape 320"/>
          <p:cNvSpPr/>
          <p:nvPr/>
        </p:nvSpPr>
        <p:spPr>
          <a:xfrm>
            <a:off x="1208422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7"/>
                </a:lnTo>
                <a:lnTo>
                  <a:pt x="20750" y="15002"/>
                </a:lnTo>
                <a:lnTo>
                  <a:pt x="21600" y="10794"/>
                </a:lnTo>
                <a:lnTo>
                  <a:pt x="20750" y="6593"/>
                </a:lnTo>
                <a:lnTo>
                  <a:pt x="18433" y="3162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11985848" y="84433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12303839" y="946221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12190203" y="938599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10629083" y="406680"/>
            <a:ext cx="678606" cy="3260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5" name="Shape 325"/>
          <p:cNvSpPr/>
          <p:nvPr/>
        </p:nvSpPr>
        <p:spPr>
          <a:xfrm>
            <a:off x="8255000" y="1384299"/>
            <a:ext cx="4749801" cy="40201"/>
          </a:xfrm>
          <a:prstGeom prst="rect">
            <a:avLst/>
          </a:prstGeom>
          <a:solidFill>
            <a:srgbClr val="CFDFF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0" y="1295400"/>
            <a:ext cx="13004800" cy="52893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334" name="Shape 334"/>
          <p:cNvSpPr>
            <a:spLocks noGrp="1"/>
          </p:cNvSpPr>
          <p:nvPr>
            <p:ph type="body" idx="1"/>
          </p:nvPr>
        </p:nvSpPr>
        <p:spPr>
          <a:xfrm>
            <a:off x="2" y="2325622"/>
            <a:ext cx="13004798" cy="66672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5" name="Shape 335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grpSp>
        <p:nvGrpSpPr>
          <p:cNvPr id="338" name="Group 338"/>
          <p:cNvGrpSpPr/>
          <p:nvPr/>
        </p:nvGrpSpPr>
        <p:grpSpPr>
          <a:xfrm>
            <a:off x="854947" y="856475"/>
            <a:ext cx="16059" cy="32113"/>
            <a:chOff x="0" y="0"/>
            <a:chExt cx="16058" cy="32112"/>
          </a:xfrm>
        </p:grpSpPr>
        <p:sp>
          <p:nvSpPr>
            <p:cNvPr id="336" name="Shape 336"/>
            <p:cNvSpPr/>
            <p:nvPr/>
          </p:nvSpPr>
          <p:spPr>
            <a:xfrm>
              <a:off x="0" y="7181"/>
              <a:ext cx="14124" cy="2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606" y="0"/>
                  </a:lnTo>
                  <a:lnTo>
                    <a:pt x="4039" y="17440"/>
                  </a:lnTo>
                  <a:lnTo>
                    <a:pt x="0" y="19861"/>
                  </a:lnTo>
                  <a:lnTo>
                    <a:pt x="7710" y="21600"/>
                  </a:lnTo>
                  <a:lnTo>
                    <a:pt x="7768" y="19554"/>
                  </a:lnTo>
                  <a:lnTo>
                    <a:pt x="8022" y="186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58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9227" y="1189"/>
                  </a:lnTo>
                  <a:lnTo>
                    <a:pt x="2001" y="15543"/>
                  </a:lnTo>
                  <a:lnTo>
                    <a:pt x="0" y="17033"/>
                  </a:lnTo>
                  <a:lnTo>
                    <a:pt x="1908" y="21600"/>
                  </a:lnTo>
                  <a:lnTo>
                    <a:pt x="12904" y="14053"/>
                  </a:lnTo>
                  <a:lnTo>
                    <a:pt x="18881" y="1405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43" name="Group 343"/>
          <p:cNvGrpSpPr/>
          <p:nvPr/>
        </p:nvGrpSpPr>
        <p:grpSpPr>
          <a:xfrm>
            <a:off x="987347" y="865930"/>
            <a:ext cx="19750" cy="38025"/>
            <a:chOff x="0" y="0"/>
            <a:chExt cx="19748" cy="38023"/>
          </a:xfrm>
        </p:grpSpPr>
        <p:sp>
          <p:nvSpPr>
            <p:cNvPr id="339" name="Shape 339"/>
            <p:cNvSpPr/>
            <p:nvPr/>
          </p:nvSpPr>
          <p:spPr>
            <a:xfrm>
              <a:off x="1803" y="25323"/>
              <a:ext cx="1691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92" y="0"/>
                  </a:moveTo>
                  <a:lnTo>
                    <a:pt x="0" y="17722"/>
                  </a:lnTo>
                  <a:lnTo>
                    <a:pt x="1654" y="19342"/>
                  </a:lnTo>
                  <a:lnTo>
                    <a:pt x="4103" y="21600"/>
                  </a:lnTo>
                  <a:lnTo>
                    <a:pt x="21342" y="17467"/>
                  </a:lnTo>
                  <a:lnTo>
                    <a:pt x="21600" y="13720"/>
                  </a:lnTo>
                  <a:lnTo>
                    <a:pt x="4914" y="13720"/>
                  </a:lnTo>
                  <a:lnTo>
                    <a:pt x="3341" y="422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5651" y="19755"/>
              <a:ext cx="14098" cy="12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09" y="0"/>
                  </a:moveTo>
                  <a:lnTo>
                    <a:pt x="7627" y="0"/>
                  </a:lnTo>
                  <a:lnTo>
                    <a:pt x="13369" y="2145"/>
                  </a:lnTo>
                  <a:lnTo>
                    <a:pt x="15704" y="4911"/>
                  </a:lnTo>
                  <a:lnTo>
                    <a:pt x="16462" y="13878"/>
                  </a:lnTo>
                  <a:lnTo>
                    <a:pt x="13154" y="20269"/>
                  </a:lnTo>
                  <a:lnTo>
                    <a:pt x="0" y="21600"/>
                  </a:lnTo>
                  <a:lnTo>
                    <a:pt x="20022" y="21600"/>
                  </a:lnTo>
                  <a:lnTo>
                    <a:pt x="21600" y="11990"/>
                  </a:lnTo>
                  <a:lnTo>
                    <a:pt x="2060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6547" y="6305"/>
              <a:ext cx="12701" cy="13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22" y="0"/>
                  </a:moveTo>
                  <a:lnTo>
                    <a:pt x="11187" y="0"/>
                  </a:lnTo>
                  <a:lnTo>
                    <a:pt x="0" y="21600"/>
                  </a:lnTo>
                  <a:lnTo>
                    <a:pt x="6853" y="20910"/>
                  </a:lnTo>
                  <a:lnTo>
                    <a:pt x="21600" y="20910"/>
                  </a:lnTo>
                  <a:lnTo>
                    <a:pt x="21311" y="18087"/>
                  </a:lnTo>
                  <a:lnTo>
                    <a:pt x="8225" y="16921"/>
                  </a:lnTo>
                  <a:lnTo>
                    <a:pt x="1642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0" y="0"/>
              <a:ext cx="175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9" y="5325"/>
                  </a:lnTo>
                  <a:lnTo>
                    <a:pt x="156" y="13675"/>
                  </a:lnTo>
                  <a:lnTo>
                    <a:pt x="0" y="21600"/>
                  </a:lnTo>
                  <a:lnTo>
                    <a:pt x="1943" y="17467"/>
                  </a:lnTo>
                  <a:lnTo>
                    <a:pt x="4013" y="13675"/>
                  </a:lnTo>
                  <a:lnTo>
                    <a:pt x="16193" y="10649"/>
                  </a:lnTo>
                  <a:lnTo>
                    <a:pt x="19904" y="1064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48" name="Group 348"/>
          <p:cNvGrpSpPr/>
          <p:nvPr/>
        </p:nvGrpSpPr>
        <p:grpSpPr>
          <a:xfrm>
            <a:off x="918818" y="864196"/>
            <a:ext cx="20600" cy="34704"/>
            <a:chOff x="0" y="0"/>
            <a:chExt cx="20599" cy="34703"/>
          </a:xfrm>
        </p:grpSpPr>
        <p:sp>
          <p:nvSpPr>
            <p:cNvPr id="344" name="Shape 344"/>
            <p:cNvSpPr/>
            <p:nvPr/>
          </p:nvSpPr>
          <p:spPr>
            <a:xfrm>
              <a:off x="0" y="18624"/>
              <a:ext cx="17031" cy="1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70" y="0"/>
                  </a:moveTo>
                  <a:lnTo>
                    <a:pt x="2528" y="1143"/>
                  </a:lnTo>
                  <a:lnTo>
                    <a:pt x="2383" y="2577"/>
                  </a:lnTo>
                  <a:lnTo>
                    <a:pt x="10485" y="3430"/>
                  </a:lnTo>
                  <a:lnTo>
                    <a:pt x="4783" y="14656"/>
                  </a:lnTo>
                  <a:lnTo>
                    <a:pt x="2593" y="18272"/>
                  </a:lnTo>
                  <a:lnTo>
                    <a:pt x="0" y="20763"/>
                  </a:lnTo>
                  <a:lnTo>
                    <a:pt x="7956" y="21600"/>
                  </a:lnTo>
                  <a:lnTo>
                    <a:pt x="14545" y="3873"/>
                  </a:lnTo>
                  <a:lnTo>
                    <a:pt x="21251" y="3873"/>
                  </a:lnTo>
                  <a:lnTo>
                    <a:pt x="21600" y="2184"/>
                  </a:lnTo>
                  <a:lnTo>
                    <a:pt x="15736" y="1570"/>
                  </a:lnTo>
                  <a:lnTo>
                    <a:pt x="15957" y="1143"/>
                  </a:lnTo>
                  <a:lnTo>
                    <a:pt x="11646" y="1143"/>
                  </a:lnTo>
                  <a:lnTo>
                    <a:pt x="5895" y="512"/>
                  </a:lnTo>
                  <a:lnTo>
                    <a:pt x="3849" y="257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3517" y="6832"/>
              <a:ext cx="159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6004" y="2027"/>
                  </a:lnTo>
                  <a:lnTo>
                    <a:pt x="7676" y="21600"/>
                  </a:lnTo>
                  <a:lnTo>
                    <a:pt x="1228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520" y="0"/>
              <a:ext cx="1950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6" y="0"/>
                  </a:moveTo>
                  <a:lnTo>
                    <a:pt x="0" y="21600"/>
                  </a:lnTo>
                  <a:lnTo>
                    <a:pt x="3319" y="13091"/>
                  </a:lnTo>
                  <a:lnTo>
                    <a:pt x="20970" y="13091"/>
                  </a:lnTo>
                  <a:lnTo>
                    <a:pt x="21600" y="8671"/>
                  </a:lnTo>
                  <a:lnTo>
                    <a:pt x="2546" y="1290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7899" y="1484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2" y="14348"/>
                  </a:moveTo>
                  <a:lnTo>
                    <a:pt x="0" y="14348"/>
                  </a:lnTo>
                  <a:lnTo>
                    <a:pt x="15289" y="18757"/>
                  </a:lnTo>
                  <a:lnTo>
                    <a:pt x="19973" y="21600"/>
                  </a:lnTo>
                  <a:lnTo>
                    <a:pt x="20532" y="14348"/>
                  </a:lnTo>
                  <a:close/>
                  <a:moveTo>
                    <a:pt x="21600" y="0"/>
                  </a:moveTo>
                  <a:lnTo>
                    <a:pt x="21107" y="280"/>
                  </a:lnTo>
                  <a:lnTo>
                    <a:pt x="21600" y="28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53" name="Group 353"/>
          <p:cNvGrpSpPr/>
          <p:nvPr/>
        </p:nvGrpSpPr>
        <p:grpSpPr>
          <a:xfrm>
            <a:off x="1050363" y="858944"/>
            <a:ext cx="24173" cy="34919"/>
            <a:chOff x="0" y="0"/>
            <a:chExt cx="24171" cy="34918"/>
          </a:xfrm>
        </p:grpSpPr>
        <p:sp>
          <p:nvSpPr>
            <p:cNvPr id="349" name="Shape 349"/>
            <p:cNvSpPr/>
            <p:nvPr/>
          </p:nvSpPr>
          <p:spPr>
            <a:xfrm>
              <a:off x="5149" y="20122"/>
              <a:ext cx="12701" cy="14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170" y="0"/>
                  </a:lnTo>
                  <a:lnTo>
                    <a:pt x="6817" y="13628"/>
                  </a:lnTo>
                  <a:lnTo>
                    <a:pt x="4211" y="18169"/>
                  </a:lnTo>
                  <a:lnTo>
                    <a:pt x="0" y="21600"/>
                  </a:lnTo>
                  <a:lnTo>
                    <a:pt x="19225" y="19691"/>
                  </a:lnTo>
                  <a:lnTo>
                    <a:pt x="18088" y="18114"/>
                  </a:lnTo>
                  <a:lnTo>
                    <a:pt x="16568" y="14796"/>
                  </a:lnTo>
                  <a:lnTo>
                    <a:pt x="16965" y="114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5448" y="5479"/>
              <a:ext cx="14834" cy="15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26" y="0"/>
                  </a:moveTo>
                  <a:lnTo>
                    <a:pt x="13390" y="0"/>
                  </a:lnTo>
                  <a:lnTo>
                    <a:pt x="9968" y="17219"/>
                  </a:lnTo>
                  <a:lnTo>
                    <a:pt x="2423" y="18714"/>
                  </a:lnTo>
                  <a:lnTo>
                    <a:pt x="1276" y="18902"/>
                  </a:lnTo>
                  <a:lnTo>
                    <a:pt x="0" y="19005"/>
                  </a:lnTo>
                  <a:lnTo>
                    <a:pt x="277" y="21582"/>
                  </a:lnTo>
                  <a:lnTo>
                    <a:pt x="462" y="21600"/>
                  </a:lnTo>
                  <a:lnTo>
                    <a:pt x="9451" y="19813"/>
                  </a:lnTo>
                  <a:lnTo>
                    <a:pt x="13850" y="19813"/>
                  </a:lnTo>
                  <a:lnTo>
                    <a:pt x="14036" y="18902"/>
                  </a:lnTo>
                  <a:lnTo>
                    <a:pt x="19178" y="17871"/>
                  </a:lnTo>
                  <a:lnTo>
                    <a:pt x="20324" y="17665"/>
                  </a:lnTo>
                  <a:lnTo>
                    <a:pt x="21600" y="17563"/>
                  </a:lnTo>
                  <a:lnTo>
                    <a:pt x="21462" y="16308"/>
                  </a:lnTo>
                  <a:lnTo>
                    <a:pt x="14572" y="16308"/>
                  </a:lnTo>
                  <a:lnTo>
                    <a:pt x="179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0" y="0"/>
              <a:ext cx="184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25" y="8558"/>
                  </a:lnTo>
                  <a:lnTo>
                    <a:pt x="1279" y="8991"/>
                  </a:lnTo>
                  <a:lnTo>
                    <a:pt x="0" y="9271"/>
                  </a:lnTo>
                  <a:lnTo>
                    <a:pt x="937" y="21600"/>
                  </a:lnTo>
                  <a:lnTo>
                    <a:pt x="3555" y="14738"/>
                  </a:lnTo>
                  <a:lnTo>
                    <a:pt x="17152" y="8682"/>
                  </a:lnTo>
                  <a:lnTo>
                    <a:pt x="20801" y="86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11471" y="1066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107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54" name="Shape 354"/>
          <p:cNvSpPr/>
          <p:nvPr/>
        </p:nvSpPr>
        <p:spPr>
          <a:xfrm>
            <a:off x="786843" y="613392"/>
            <a:ext cx="128056" cy="141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23" y="0"/>
                </a:moveTo>
                <a:lnTo>
                  <a:pt x="0" y="0"/>
                </a:lnTo>
                <a:lnTo>
                  <a:pt x="1159" y="6537"/>
                </a:lnTo>
                <a:lnTo>
                  <a:pt x="4693" y="12696"/>
                </a:lnTo>
                <a:lnTo>
                  <a:pt x="10689" y="17907"/>
                </a:lnTo>
                <a:lnTo>
                  <a:pt x="19233" y="21600"/>
                </a:lnTo>
                <a:lnTo>
                  <a:pt x="19822" y="20501"/>
                </a:lnTo>
                <a:lnTo>
                  <a:pt x="20412" y="19364"/>
                </a:lnTo>
                <a:lnTo>
                  <a:pt x="21005" y="18189"/>
                </a:lnTo>
                <a:lnTo>
                  <a:pt x="21600" y="16974"/>
                </a:lnTo>
                <a:lnTo>
                  <a:pt x="13894" y="13784"/>
                </a:lnTo>
                <a:lnTo>
                  <a:pt x="8981" y="9367"/>
                </a:lnTo>
                <a:lnTo>
                  <a:pt x="6383" y="4510"/>
                </a:lnTo>
                <a:lnTo>
                  <a:pt x="5623" y="0"/>
                </a:lnTo>
                <a:close/>
              </a:path>
            </a:pathLst>
          </a:custGeom>
          <a:solidFill>
            <a:srgbClr val="C4CEE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357" name="Group 357"/>
          <p:cNvGrpSpPr/>
          <p:nvPr/>
        </p:nvGrpSpPr>
        <p:grpSpPr>
          <a:xfrm>
            <a:off x="917961" y="725874"/>
            <a:ext cx="89283" cy="40184"/>
            <a:chOff x="0" y="0"/>
            <a:chExt cx="89282" cy="40183"/>
          </a:xfrm>
        </p:grpSpPr>
        <p:sp>
          <p:nvSpPr>
            <p:cNvPr id="355" name="Shape 355"/>
            <p:cNvSpPr/>
            <p:nvPr/>
          </p:nvSpPr>
          <p:spPr>
            <a:xfrm>
              <a:off x="0" y="2857"/>
              <a:ext cx="89283" cy="3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57" y="0"/>
                  </a:moveTo>
                  <a:lnTo>
                    <a:pt x="2305" y="5448"/>
                  </a:lnTo>
                  <a:lnTo>
                    <a:pt x="1435" y="10345"/>
                  </a:lnTo>
                  <a:lnTo>
                    <a:pt x="662" y="14571"/>
                  </a:lnTo>
                  <a:lnTo>
                    <a:pt x="0" y="18006"/>
                  </a:lnTo>
                  <a:lnTo>
                    <a:pt x="3330" y="19541"/>
                  </a:lnTo>
                  <a:lnTo>
                    <a:pt x="6832" y="20668"/>
                  </a:lnTo>
                  <a:lnTo>
                    <a:pt x="10510" y="21363"/>
                  </a:lnTo>
                  <a:lnTo>
                    <a:pt x="14367" y="21600"/>
                  </a:lnTo>
                  <a:lnTo>
                    <a:pt x="16220" y="21496"/>
                  </a:lnTo>
                  <a:lnTo>
                    <a:pt x="18041" y="21195"/>
                  </a:lnTo>
                  <a:lnTo>
                    <a:pt x="19834" y="20710"/>
                  </a:lnTo>
                  <a:lnTo>
                    <a:pt x="21600" y="20057"/>
                  </a:lnTo>
                  <a:lnTo>
                    <a:pt x="20676" y="15553"/>
                  </a:lnTo>
                  <a:lnTo>
                    <a:pt x="19805" y="10995"/>
                  </a:lnTo>
                  <a:lnTo>
                    <a:pt x="18988" y="6387"/>
                  </a:lnTo>
                  <a:lnTo>
                    <a:pt x="18320" y="2307"/>
                  </a:lnTo>
                  <a:lnTo>
                    <a:pt x="14367" y="2307"/>
                  </a:lnTo>
                  <a:lnTo>
                    <a:pt x="11365" y="2153"/>
                  </a:lnTo>
                  <a:lnTo>
                    <a:pt x="8516" y="1705"/>
                  </a:lnTo>
                  <a:lnTo>
                    <a:pt x="5815" y="98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63916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2" y="0"/>
                  </a:moveTo>
                  <a:lnTo>
                    <a:pt x="10479" y="127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32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60" name="Group 360"/>
          <p:cNvGrpSpPr/>
          <p:nvPr/>
        </p:nvGrpSpPr>
        <p:grpSpPr>
          <a:xfrm>
            <a:off x="888710" y="778810"/>
            <a:ext cx="151664" cy="45081"/>
            <a:chOff x="0" y="0"/>
            <a:chExt cx="151663" cy="45079"/>
          </a:xfrm>
        </p:grpSpPr>
        <p:sp>
          <p:nvSpPr>
            <p:cNvPr id="358" name="Shape 358"/>
            <p:cNvSpPr/>
            <p:nvPr/>
          </p:nvSpPr>
          <p:spPr>
            <a:xfrm>
              <a:off x="0" y="336"/>
              <a:ext cx="151664" cy="44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49" y="0"/>
                  </a:moveTo>
                  <a:lnTo>
                    <a:pt x="2065" y="4197"/>
                  </a:lnTo>
                  <a:lnTo>
                    <a:pt x="1378" y="8204"/>
                  </a:lnTo>
                  <a:lnTo>
                    <a:pt x="690" y="12028"/>
                  </a:lnTo>
                  <a:lnTo>
                    <a:pt x="0" y="15677"/>
                  </a:lnTo>
                  <a:lnTo>
                    <a:pt x="3190" y="18364"/>
                  </a:lnTo>
                  <a:lnTo>
                    <a:pt x="6456" y="20273"/>
                  </a:lnTo>
                  <a:lnTo>
                    <a:pt x="9771" y="21365"/>
                  </a:lnTo>
                  <a:lnTo>
                    <a:pt x="13108" y="21600"/>
                  </a:lnTo>
                  <a:lnTo>
                    <a:pt x="15310" y="21219"/>
                  </a:lnTo>
                  <a:lnTo>
                    <a:pt x="17460" y="20372"/>
                  </a:lnTo>
                  <a:lnTo>
                    <a:pt x="19558" y="19086"/>
                  </a:lnTo>
                  <a:lnTo>
                    <a:pt x="21600" y="17388"/>
                  </a:lnTo>
                  <a:lnTo>
                    <a:pt x="21283" y="16008"/>
                  </a:lnTo>
                  <a:lnTo>
                    <a:pt x="20963" y="14586"/>
                  </a:lnTo>
                  <a:lnTo>
                    <a:pt x="18814" y="3979"/>
                  </a:lnTo>
                  <a:lnTo>
                    <a:pt x="13012" y="3979"/>
                  </a:lnTo>
                  <a:lnTo>
                    <a:pt x="10404" y="3839"/>
                  </a:lnTo>
                  <a:lnTo>
                    <a:pt x="7814" y="3114"/>
                  </a:lnTo>
                  <a:lnTo>
                    <a:pt x="5256" y="182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91363" y="0"/>
              <a:ext cx="4073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9" y="0"/>
                  </a:moveTo>
                  <a:lnTo>
                    <a:pt x="15240" y="8610"/>
                  </a:lnTo>
                  <a:lnTo>
                    <a:pt x="10244" y="15161"/>
                  </a:lnTo>
                  <a:lnTo>
                    <a:pt x="5162" y="1953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149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63" name="Group 363"/>
          <p:cNvGrpSpPr/>
          <p:nvPr/>
        </p:nvGrpSpPr>
        <p:grpSpPr>
          <a:xfrm>
            <a:off x="723895" y="408004"/>
            <a:ext cx="449555" cy="398274"/>
            <a:chOff x="0" y="0"/>
            <a:chExt cx="449554" cy="398273"/>
          </a:xfrm>
        </p:grpSpPr>
        <p:sp>
          <p:nvSpPr>
            <p:cNvPr id="361" name="Shape 361"/>
            <p:cNvSpPr/>
            <p:nvPr/>
          </p:nvSpPr>
          <p:spPr>
            <a:xfrm>
              <a:off x="0" y="0"/>
              <a:ext cx="398694" cy="39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79" y="0"/>
                  </a:moveTo>
                  <a:lnTo>
                    <a:pt x="10818" y="222"/>
                  </a:lnTo>
                  <a:lnTo>
                    <a:pt x="8422" y="831"/>
                  </a:lnTo>
                  <a:lnTo>
                    <a:pt x="6173" y="1810"/>
                  </a:lnTo>
                  <a:lnTo>
                    <a:pt x="4152" y="3142"/>
                  </a:lnTo>
                  <a:lnTo>
                    <a:pt x="2442" y="4809"/>
                  </a:lnTo>
                  <a:lnTo>
                    <a:pt x="1125" y="6793"/>
                  </a:lnTo>
                  <a:lnTo>
                    <a:pt x="284" y="9078"/>
                  </a:lnTo>
                  <a:lnTo>
                    <a:pt x="0" y="11646"/>
                  </a:lnTo>
                  <a:lnTo>
                    <a:pt x="204" y="13590"/>
                  </a:lnTo>
                  <a:lnTo>
                    <a:pt x="1709" y="17088"/>
                  </a:lnTo>
                  <a:lnTo>
                    <a:pt x="4060" y="19513"/>
                  </a:lnTo>
                  <a:lnTo>
                    <a:pt x="6595" y="21023"/>
                  </a:lnTo>
                  <a:lnTo>
                    <a:pt x="8017" y="21600"/>
                  </a:lnTo>
                  <a:lnTo>
                    <a:pt x="8276" y="21205"/>
                  </a:lnTo>
                  <a:lnTo>
                    <a:pt x="8536" y="20785"/>
                  </a:lnTo>
                  <a:lnTo>
                    <a:pt x="8797" y="20339"/>
                  </a:lnTo>
                  <a:lnTo>
                    <a:pt x="9057" y="19867"/>
                  </a:lnTo>
                  <a:lnTo>
                    <a:pt x="7722" y="19366"/>
                  </a:lnTo>
                  <a:lnTo>
                    <a:pt x="6481" y="18746"/>
                  </a:lnTo>
                  <a:lnTo>
                    <a:pt x="4369" y="17175"/>
                  </a:lnTo>
                  <a:lnTo>
                    <a:pt x="2592" y="14636"/>
                  </a:lnTo>
                  <a:lnTo>
                    <a:pt x="1978" y="11630"/>
                  </a:lnTo>
                  <a:lnTo>
                    <a:pt x="2296" y="9217"/>
                  </a:lnTo>
                  <a:lnTo>
                    <a:pt x="3221" y="7114"/>
                  </a:lnTo>
                  <a:lnTo>
                    <a:pt x="4648" y="5341"/>
                  </a:lnTo>
                  <a:lnTo>
                    <a:pt x="6475" y="3919"/>
                  </a:lnTo>
                  <a:lnTo>
                    <a:pt x="8594" y="2871"/>
                  </a:lnTo>
                  <a:lnTo>
                    <a:pt x="10904" y="2218"/>
                  </a:lnTo>
                  <a:lnTo>
                    <a:pt x="13297" y="1980"/>
                  </a:lnTo>
                  <a:lnTo>
                    <a:pt x="21600" y="1980"/>
                  </a:lnTo>
                  <a:lnTo>
                    <a:pt x="20346" y="1394"/>
                  </a:lnTo>
                  <a:lnTo>
                    <a:pt x="17082" y="400"/>
                  </a:lnTo>
                  <a:lnTo>
                    <a:pt x="1327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45440" y="36512"/>
              <a:ext cx="204115" cy="71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8" y="0"/>
                  </a:moveTo>
                  <a:lnTo>
                    <a:pt x="0" y="0"/>
                  </a:lnTo>
                  <a:lnTo>
                    <a:pt x="7591" y="2856"/>
                  </a:lnTo>
                  <a:lnTo>
                    <a:pt x="13832" y="9431"/>
                  </a:lnTo>
                  <a:lnTo>
                    <a:pt x="18078" y="16096"/>
                  </a:lnTo>
                  <a:lnTo>
                    <a:pt x="19681" y="19222"/>
                  </a:lnTo>
                  <a:lnTo>
                    <a:pt x="20663" y="21600"/>
                  </a:lnTo>
                  <a:lnTo>
                    <a:pt x="21600" y="8392"/>
                  </a:lnTo>
                  <a:lnTo>
                    <a:pt x="18651" y="3244"/>
                  </a:lnTo>
                  <a:lnTo>
                    <a:pt x="16218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64" name="Shape 364"/>
          <p:cNvSpPr/>
          <p:nvPr/>
        </p:nvSpPr>
        <p:spPr>
          <a:xfrm>
            <a:off x="1028472" y="615589"/>
            <a:ext cx="197182" cy="193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4077"/>
                </a:lnTo>
                <a:lnTo>
                  <a:pt x="16055" y="4077"/>
                </a:lnTo>
                <a:lnTo>
                  <a:pt x="13615" y="8437"/>
                </a:lnTo>
                <a:lnTo>
                  <a:pt x="10220" y="12431"/>
                </a:lnTo>
                <a:lnTo>
                  <a:pt x="5982" y="15752"/>
                </a:lnTo>
                <a:lnTo>
                  <a:pt x="1018" y="18095"/>
                </a:lnTo>
                <a:lnTo>
                  <a:pt x="1541" y="18972"/>
                </a:lnTo>
                <a:lnTo>
                  <a:pt x="2111" y="19852"/>
                </a:lnTo>
                <a:lnTo>
                  <a:pt x="2723" y="20729"/>
                </a:lnTo>
                <a:lnTo>
                  <a:pt x="3376" y="21600"/>
                </a:lnTo>
                <a:lnTo>
                  <a:pt x="8389" y="19085"/>
                </a:lnTo>
                <a:lnTo>
                  <a:pt x="12721" y="15703"/>
                </a:lnTo>
                <a:lnTo>
                  <a:pt x="16294" y="11680"/>
                </a:lnTo>
                <a:lnTo>
                  <a:pt x="19030" y="7241"/>
                </a:lnTo>
                <a:lnTo>
                  <a:pt x="20850" y="2610"/>
                </a:lnTo>
                <a:lnTo>
                  <a:pt x="21600" y="0"/>
                </a:lnTo>
                <a:close/>
              </a:path>
            </a:pathLst>
          </a:custGeom>
          <a:solidFill>
            <a:srgbClr val="00417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367" name="Group 367"/>
          <p:cNvGrpSpPr/>
          <p:nvPr/>
        </p:nvGrpSpPr>
        <p:grpSpPr>
          <a:xfrm>
            <a:off x="1012625" y="475038"/>
            <a:ext cx="237033" cy="283630"/>
            <a:chOff x="0" y="0"/>
            <a:chExt cx="237031" cy="283629"/>
          </a:xfrm>
        </p:grpSpPr>
        <p:sp>
          <p:nvSpPr>
            <p:cNvPr id="365" name="Shape 365"/>
            <p:cNvSpPr/>
            <p:nvPr/>
          </p:nvSpPr>
          <p:spPr>
            <a:xfrm>
              <a:off x="0" y="0"/>
              <a:ext cx="237033" cy="283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028" y="0"/>
                  </a:lnTo>
                  <a:lnTo>
                    <a:pt x="15793" y="1032"/>
                  </a:lnTo>
                  <a:lnTo>
                    <a:pt x="14711" y="4577"/>
                  </a:lnTo>
                  <a:lnTo>
                    <a:pt x="12998" y="8315"/>
                  </a:lnTo>
                  <a:lnTo>
                    <a:pt x="10662" y="11949"/>
                  </a:lnTo>
                  <a:lnTo>
                    <a:pt x="7712" y="15184"/>
                  </a:lnTo>
                  <a:lnTo>
                    <a:pt x="4155" y="17726"/>
                  </a:lnTo>
                  <a:lnTo>
                    <a:pt x="0" y="19279"/>
                  </a:lnTo>
                  <a:lnTo>
                    <a:pt x="309" y="19851"/>
                  </a:lnTo>
                  <a:lnTo>
                    <a:pt x="636" y="20430"/>
                  </a:lnTo>
                  <a:lnTo>
                    <a:pt x="980" y="21014"/>
                  </a:lnTo>
                  <a:lnTo>
                    <a:pt x="1339" y="21600"/>
                  </a:lnTo>
                  <a:lnTo>
                    <a:pt x="5163" y="20170"/>
                  </a:lnTo>
                  <a:lnTo>
                    <a:pt x="8535" y="18033"/>
                  </a:lnTo>
                  <a:lnTo>
                    <a:pt x="11450" y="15354"/>
                  </a:lnTo>
                  <a:lnTo>
                    <a:pt x="13908" y="12300"/>
                  </a:lnTo>
                  <a:lnTo>
                    <a:pt x="15904" y="9036"/>
                  </a:lnTo>
                  <a:lnTo>
                    <a:pt x="17438" y="5727"/>
                  </a:lnTo>
                  <a:lnTo>
                    <a:pt x="18507" y="2539"/>
                  </a:lnTo>
                  <a:lnTo>
                    <a:pt x="21600" y="2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03681" y="33336"/>
              <a:ext cx="33351" cy="246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82" name="Group 382"/>
          <p:cNvGrpSpPr/>
          <p:nvPr/>
        </p:nvGrpSpPr>
        <p:grpSpPr>
          <a:xfrm>
            <a:off x="741769" y="470051"/>
            <a:ext cx="437295" cy="408394"/>
            <a:chOff x="0" y="0"/>
            <a:chExt cx="437294" cy="408393"/>
          </a:xfrm>
        </p:grpSpPr>
        <p:sp>
          <p:nvSpPr>
            <p:cNvPr id="368" name="Shape 368"/>
            <p:cNvSpPr/>
            <p:nvPr/>
          </p:nvSpPr>
          <p:spPr>
            <a:xfrm>
              <a:off x="0" y="344734"/>
              <a:ext cx="68598" cy="63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13" y="0"/>
                  </a:moveTo>
                  <a:lnTo>
                    <a:pt x="1983" y="1644"/>
                  </a:lnTo>
                  <a:lnTo>
                    <a:pt x="0" y="6255"/>
                  </a:lnTo>
                  <a:lnTo>
                    <a:pt x="125" y="12632"/>
                  </a:lnTo>
                  <a:lnTo>
                    <a:pt x="4523" y="18504"/>
                  </a:lnTo>
                  <a:lnTo>
                    <a:pt x="15355" y="21600"/>
                  </a:lnTo>
                  <a:lnTo>
                    <a:pt x="21600" y="19540"/>
                  </a:lnTo>
                  <a:lnTo>
                    <a:pt x="9181" y="19540"/>
                  </a:lnTo>
                  <a:lnTo>
                    <a:pt x="5262" y="17763"/>
                  </a:lnTo>
                  <a:lnTo>
                    <a:pt x="1962" y="13996"/>
                  </a:lnTo>
                  <a:lnTo>
                    <a:pt x="730" y="8805"/>
                  </a:lnTo>
                  <a:lnTo>
                    <a:pt x="3010" y="2752"/>
                  </a:lnTo>
                  <a:lnTo>
                    <a:pt x="3734" y="1743"/>
                  </a:lnTo>
                  <a:lnTo>
                    <a:pt x="7612" y="1743"/>
                  </a:lnTo>
                  <a:lnTo>
                    <a:pt x="6555" y="359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02803" y="216369"/>
              <a:ext cx="220442" cy="19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4" y="0"/>
                  </a:moveTo>
                  <a:lnTo>
                    <a:pt x="0" y="0"/>
                  </a:lnTo>
                  <a:lnTo>
                    <a:pt x="965" y="227"/>
                  </a:lnTo>
                  <a:lnTo>
                    <a:pt x="1967" y="524"/>
                  </a:lnTo>
                  <a:lnTo>
                    <a:pt x="3702" y="1074"/>
                  </a:lnTo>
                  <a:lnTo>
                    <a:pt x="3981" y="1108"/>
                  </a:lnTo>
                  <a:lnTo>
                    <a:pt x="4114" y="1121"/>
                  </a:lnTo>
                  <a:lnTo>
                    <a:pt x="4849" y="4013"/>
                  </a:lnTo>
                  <a:lnTo>
                    <a:pt x="7294" y="10164"/>
                  </a:lnTo>
                  <a:lnTo>
                    <a:pt x="13144" y="18586"/>
                  </a:lnTo>
                  <a:lnTo>
                    <a:pt x="16399" y="21065"/>
                  </a:lnTo>
                  <a:lnTo>
                    <a:pt x="19079" y="21600"/>
                  </a:lnTo>
                  <a:lnTo>
                    <a:pt x="21446" y="21124"/>
                  </a:lnTo>
                  <a:lnTo>
                    <a:pt x="21600" y="20986"/>
                  </a:lnTo>
                  <a:lnTo>
                    <a:pt x="19343" y="20986"/>
                  </a:lnTo>
                  <a:lnTo>
                    <a:pt x="17439" y="20732"/>
                  </a:lnTo>
                  <a:lnTo>
                    <a:pt x="13646" y="17613"/>
                  </a:lnTo>
                  <a:lnTo>
                    <a:pt x="10176" y="12997"/>
                  </a:lnTo>
                  <a:lnTo>
                    <a:pt x="7706" y="8284"/>
                  </a:lnTo>
                  <a:lnTo>
                    <a:pt x="5780" y="3542"/>
                  </a:lnTo>
                  <a:lnTo>
                    <a:pt x="5024" y="1181"/>
                  </a:lnTo>
                  <a:lnTo>
                    <a:pt x="7022" y="951"/>
                  </a:lnTo>
                  <a:lnTo>
                    <a:pt x="7256" y="798"/>
                  </a:lnTo>
                  <a:lnTo>
                    <a:pt x="5891" y="798"/>
                  </a:lnTo>
                  <a:lnTo>
                    <a:pt x="4918" y="793"/>
                  </a:lnTo>
                  <a:lnTo>
                    <a:pt x="4886" y="674"/>
                  </a:lnTo>
                  <a:lnTo>
                    <a:pt x="4031" y="674"/>
                  </a:lnTo>
                  <a:lnTo>
                    <a:pt x="2992" y="484"/>
                  </a:lnTo>
                  <a:lnTo>
                    <a:pt x="2104" y="160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400208" y="371513"/>
              <a:ext cx="37087" cy="30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4" y="0"/>
                  </a:moveTo>
                  <a:lnTo>
                    <a:pt x="12555" y="7038"/>
                  </a:lnTo>
                  <a:lnTo>
                    <a:pt x="17126" y="7809"/>
                  </a:lnTo>
                  <a:lnTo>
                    <a:pt x="19027" y="8792"/>
                  </a:lnTo>
                  <a:lnTo>
                    <a:pt x="18487" y="12696"/>
                  </a:lnTo>
                  <a:lnTo>
                    <a:pt x="14677" y="16600"/>
                  </a:lnTo>
                  <a:lnTo>
                    <a:pt x="9276" y="19695"/>
                  </a:lnTo>
                  <a:lnTo>
                    <a:pt x="0" y="21600"/>
                  </a:lnTo>
                  <a:lnTo>
                    <a:pt x="13417" y="21600"/>
                  </a:lnTo>
                  <a:lnTo>
                    <a:pt x="17233" y="18042"/>
                  </a:lnTo>
                  <a:lnTo>
                    <a:pt x="20996" y="11311"/>
                  </a:lnTo>
                  <a:lnTo>
                    <a:pt x="21600" y="4702"/>
                  </a:lnTo>
                  <a:lnTo>
                    <a:pt x="16852" y="655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9156" y="212102"/>
              <a:ext cx="186758" cy="190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1" y="0"/>
                  </a:moveTo>
                  <a:lnTo>
                    <a:pt x="17384" y="187"/>
                  </a:lnTo>
                  <a:lnTo>
                    <a:pt x="17331" y="1808"/>
                  </a:lnTo>
                  <a:lnTo>
                    <a:pt x="17863" y="2049"/>
                  </a:lnTo>
                  <a:lnTo>
                    <a:pt x="18365" y="2084"/>
                  </a:lnTo>
                  <a:lnTo>
                    <a:pt x="16360" y="6687"/>
                  </a:lnTo>
                  <a:lnTo>
                    <a:pt x="14351" y="10666"/>
                  </a:lnTo>
                  <a:lnTo>
                    <a:pt x="10257" y="16724"/>
                  </a:lnTo>
                  <a:lnTo>
                    <a:pt x="6100" y="20488"/>
                  </a:lnTo>
                  <a:lnTo>
                    <a:pt x="0" y="21600"/>
                  </a:lnTo>
                  <a:lnTo>
                    <a:pt x="4562" y="21600"/>
                  </a:lnTo>
                  <a:lnTo>
                    <a:pt x="11532" y="16791"/>
                  </a:lnTo>
                  <a:lnTo>
                    <a:pt x="14649" y="12198"/>
                  </a:lnTo>
                  <a:lnTo>
                    <a:pt x="17120" y="7417"/>
                  </a:lnTo>
                  <a:lnTo>
                    <a:pt x="18991" y="3034"/>
                  </a:lnTo>
                  <a:lnTo>
                    <a:pt x="19522" y="1795"/>
                  </a:lnTo>
                  <a:lnTo>
                    <a:pt x="18481" y="1795"/>
                  </a:lnTo>
                  <a:lnTo>
                    <a:pt x="18112" y="1627"/>
                  </a:lnTo>
                  <a:lnTo>
                    <a:pt x="18030" y="1380"/>
                  </a:lnTo>
                  <a:lnTo>
                    <a:pt x="18030" y="555"/>
                  </a:lnTo>
                  <a:lnTo>
                    <a:pt x="18437" y="397"/>
                  </a:lnTo>
                  <a:lnTo>
                    <a:pt x="21600" y="392"/>
                  </a:lnTo>
                  <a:lnTo>
                    <a:pt x="21109" y="264"/>
                  </a:lnTo>
                  <a:lnTo>
                    <a:pt x="20237" y="134"/>
                  </a:lnTo>
                  <a:lnTo>
                    <a:pt x="20281" y="35"/>
                  </a:lnTo>
                  <a:lnTo>
                    <a:pt x="19202" y="35"/>
                  </a:lnTo>
                  <a:lnTo>
                    <a:pt x="182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188947" y="215385"/>
              <a:ext cx="30020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03" y="0"/>
                  </a:moveTo>
                  <a:lnTo>
                    <a:pt x="3555" y="0"/>
                  </a:lnTo>
                  <a:lnTo>
                    <a:pt x="2820" y="4272"/>
                  </a:lnTo>
                  <a:lnTo>
                    <a:pt x="0" y="21600"/>
                  </a:lnTo>
                  <a:lnTo>
                    <a:pt x="6474" y="21600"/>
                  </a:lnTo>
                  <a:lnTo>
                    <a:pt x="9970" y="1419"/>
                  </a:lnTo>
                  <a:lnTo>
                    <a:pt x="21600" y="1419"/>
                  </a:lnTo>
                  <a:lnTo>
                    <a:pt x="1940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62922" y="211088"/>
              <a:ext cx="2347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26" y="0"/>
                  </a:moveTo>
                  <a:lnTo>
                    <a:pt x="16006" y="11811"/>
                  </a:lnTo>
                  <a:lnTo>
                    <a:pt x="8606" y="18687"/>
                  </a:lnTo>
                  <a:lnTo>
                    <a:pt x="0" y="21600"/>
                  </a:lnTo>
                  <a:lnTo>
                    <a:pt x="12818" y="21600"/>
                  </a:lnTo>
                  <a:lnTo>
                    <a:pt x="19251" y="14446"/>
                  </a:lnTo>
                  <a:lnTo>
                    <a:pt x="21600" y="4550"/>
                  </a:lnTo>
                  <a:lnTo>
                    <a:pt x="215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36221" y="147955"/>
              <a:ext cx="16449" cy="74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82" y="0"/>
                  </a:moveTo>
                  <a:lnTo>
                    <a:pt x="3279" y="0"/>
                  </a:lnTo>
                  <a:lnTo>
                    <a:pt x="478" y="4797"/>
                  </a:lnTo>
                  <a:lnTo>
                    <a:pt x="0" y="8386"/>
                  </a:lnTo>
                  <a:lnTo>
                    <a:pt x="2260" y="12558"/>
                  </a:lnTo>
                  <a:lnTo>
                    <a:pt x="8350" y="19911"/>
                  </a:lnTo>
                  <a:lnTo>
                    <a:pt x="10134" y="21600"/>
                  </a:lnTo>
                  <a:lnTo>
                    <a:pt x="21600" y="21600"/>
                  </a:lnTo>
                  <a:lnTo>
                    <a:pt x="19090" y="19797"/>
                  </a:lnTo>
                  <a:lnTo>
                    <a:pt x="16822" y="17795"/>
                  </a:lnTo>
                  <a:lnTo>
                    <a:pt x="15538" y="15992"/>
                  </a:lnTo>
                  <a:lnTo>
                    <a:pt x="12218" y="9617"/>
                  </a:lnTo>
                  <a:lnTo>
                    <a:pt x="11021" y="3915"/>
                  </a:lnTo>
                  <a:lnTo>
                    <a:pt x="1128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195183" y="145326"/>
              <a:ext cx="49751" cy="67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047" y="0"/>
                  </a:lnTo>
                  <a:lnTo>
                    <a:pt x="14373" y="3004"/>
                  </a:lnTo>
                  <a:lnTo>
                    <a:pt x="9937" y="7474"/>
                  </a:lnTo>
                  <a:lnTo>
                    <a:pt x="5045" y="13607"/>
                  </a:lnTo>
                  <a:lnTo>
                    <a:pt x="0" y="21600"/>
                  </a:lnTo>
                  <a:lnTo>
                    <a:pt x="4050" y="21600"/>
                  </a:lnTo>
                  <a:lnTo>
                    <a:pt x="8159" y="14693"/>
                  </a:lnTo>
                  <a:lnTo>
                    <a:pt x="12252" y="8363"/>
                  </a:lnTo>
                  <a:lnTo>
                    <a:pt x="15915" y="3533"/>
                  </a:lnTo>
                  <a:lnTo>
                    <a:pt x="18902" y="847"/>
                  </a:lnTo>
                  <a:lnTo>
                    <a:pt x="21547" y="84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118310" y="0"/>
              <a:ext cx="110816" cy="15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8" y="0"/>
                  </a:moveTo>
                  <a:lnTo>
                    <a:pt x="10131" y="726"/>
                  </a:lnTo>
                  <a:lnTo>
                    <a:pt x="5048" y="2874"/>
                  </a:lnTo>
                  <a:lnTo>
                    <a:pt x="1399" y="6402"/>
                  </a:lnTo>
                  <a:lnTo>
                    <a:pt x="0" y="11265"/>
                  </a:lnTo>
                  <a:lnTo>
                    <a:pt x="1862" y="16211"/>
                  </a:lnTo>
                  <a:lnTo>
                    <a:pt x="6889" y="19891"/>
                  </a:lnTo>
                  <a:lnTo>
                    <a:pt x="14243" y="21600"/>
                  </a:lnTo>
                  <a:lnTo>
                    <a:pt x="19875" y="20983"/>
                  </a:lnTo>
                  <a:lnTo>
                    <a:pt x="14070" y="20983"/>
                  </a:lnTo>
                  <a:lnTo>
                    <a:pt x="7642" y="19215"/>
                  </a:lnTo>
                  <a:lnTo>
                    <a:pt x="3589" y="15714"/>
                  </a:lnTo>
                  <a:lnTo>
                    <a:pt x="2318" y="10873"/>
                  </a:lnTo>
                  <a:lnTo>
                    <a:pt x="3947" y="5915"/>
                  </a:lnTo>
                  <a:lnTo>
                    <a:pt x="8594" y="2060"/>
                  </a:lnTo>
                  <a:lnTo>
                    <a:pt x="16375" y="530"/>
                  </a:lnTo>
                  <a:lnTo>
                    <a:pt x="21600" y="530"/>
                  </a:lnTo>
                  <a:lnTo>
                    <a:pt x="20460" y="274"/>
                  </a:lnTo>
                  <a:lnTo>
                    <a:pt x="158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190496" y="136627"/>
              <a:ext cx="5506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8" y="0"/>
                  </a:moveTo>
                  <a:lnTo>
                    <a:pt x="18185" y="7982"/>
                  </a:lnTo>
                  <a:lnTo>
                    <a:pt x="10792" y="20763"/>
                  </a:lnTo>
                  <a:lnTo>
                    <a:pt x="0" y="21600"/>
                  </a:lnTo>
                  <a:lnTo>
                    <a:pt x="11681" y="21600"/>
                  </a:lnTo>
                  <a:lnTo>
                    <a:pt x="18143" y="16054"/>
                  </a:lnTo>
                  <a:lnTo>
                    <a:pt x="21353" y="16054"/>
                  </a:lnTo>
                  <a:lnTo>
                    <a:pt x="21600" y="2331"/>
                  </a:lnTo>
                  <a:lnTo>
                    <a:pt x="20848" y="2331"/>
                  </a:lnTo>
                  <a:lnTo>
                    <a:pt x="209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38331" y="13209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3513" y="7320"/>
                  </a:lnTo>
                  <a:lnTo>
                    <a:pt x="0" y="21600"/>
                  </a:lnTo>
                  <a:lnTo>
                    <a:pt x="1999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02320" y="3733"/>
              <a:ext cx="57156" cy="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0" y="0"/>
                  </a:moveTo>
                  <a:lnTo>
                    <a:pt x="0" y="0"/>
                  </a:lnTo>
                  <a:lnTo>
                    <a:pt x="4855" y="777"/>
                  </a:lnTo>
                  <a:lnTo>
                    <a:pt x="10141" y="4248"/>
                  </a:lnTo>
                  <a:lnTo>
                    <a:pt x="15030" y="10996"/>
                  </a:lnTo>
                  <a:lnTo>
                    <a:pt x="18695" y="21600"/>
                  </a:lnTo>
                  <a:lnTo>
                    <a:pt x="19750" y="15948"/>
                  </a:lnTo>
                  <a:lnTo>
                    <a:pt x="21600" y="14409"/>
                  </a:lnTo>
                  <a:lnTo>
                    <a:pt x="19750" y="14409"/>
                  </a:lnTo>
                  <a:lnTo>
                    <a:pt x="17989" y="11836"/>
                  </a:lnTo>
                  <a:lnTo>
                    <a:pt x="16353" y="8257"/>
                  </a:lnTo>
                  <a:lnTo>
                    <a:pt x="13360" y="2896"/>
                  </a:lnTo>
                  <a:lnTo>
                    <a:pt x="1013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51501" y="10229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616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11682" y="34804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2" y="0"/>
                  </a:moveTo>
                  <a:lnTo>
                    <a:pt x="0" y="0"/>
                  </a:lnTo>
                  <a:lnTo>
                    <a:pt x="2510" y="21600"/>
                  </a:lnTo>
                  <a:lnTo>
                    <a:pt x="17194" y="10466"/>
                  </a:lnTo>
                  <a:lnTo>
                    <a:pt x="21600" y="96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83" name="Shape 383"/>
          <p:cNvSpPr/>
          <p:nvPr/>
        </p:nvSpPr>
        <p:spPr>
          <a:xfrm>
            <a:off x="1333318" y="452996"/>
            <a:ext cx="1939291" cy="2998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12071487" y="925874"/>
            <a:ext cx="76278" cy="76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12309189" y="1053407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12415155" y="951567"/>
            <a:ext cx="24905" cy="2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33"/>
                </a:lnTo>
                <a:lnTo>
                  <a:pt x="0" y="16767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7"/>
                </a:lnTo>
                <a:lnTo>
                  <a:pt x="21578" y="4833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7" name="Shape 387"/>
          <p:cNvSpPr/>
          <p:nvPr/>
        </p:nvSpPr>
        <p:spPr>
          <a:xfrm>
            <a:off x="12197850" y="104808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12190203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7" y="3159"/>
                </a:lnTo>
                <a:lnTo>
                  <a:pt x="15002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Shape 389"/>
          <p:cNvSpPr/>
          <p:nvPr/>
        </p:nvSpPr>
        <p:spPr>
          <a:xfrm>
            <a:off x="11667863" y="538781"/>
            <a:ext cx="35610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0" y="0"/>
                </a:moveTo>
                <a:lnTo>
                  <a:pt x="4837" y="0"/>
                </a:lnTo>
                <a:lnTo>
                  <a:pt x="0" y="4833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7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12197850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1" name="Shape 391"/>
          <p:cNvSpPr/>
          <p:nvPr/>
        </p:nvSpPr>
        <p:spPr>
          <a:xfrm>
            <a:off x="12084221" y="32743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8"/>
                </a:lnTo>
                <a:lnTo>
                  <a:pt x="3162" y="18441"/>
                </a:lnTo>
                <a:lnTo>
                  <a:pt x="6593" y="20753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11965523" y="317499"/>
            <a:ext cx="76265" cy="73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7" y="0"/>
                </a:moveTo>
                <a:lnTo>
                  <a:pt x="6899" y="0"/>
                </a:lnTo>
                <a:lnTo>
                  <a:pt x="6592" y="64"/>
                </a:lnTo>
                <a:lnTo>
                  <a:pt x="3160" y="2466"/>
                </a:lnTo>
                <a:lnTo>
                  <a:pt x="847" y="6028"/>
                </a:lnTo>
                <a:lnTo>
                  <a:pt x="0" y="10390"/>
                </a:lnTo>
                <a:lnTo>
                  <a:pt x="847" y="14754"/>
                </a:lnTo>
                <a:lnTo>
                  <a:pt x="3160" y="18317"/>
                </a:lnTo>
                <a:lnTo>
                  <a:pt x="6592" y="20719"/>
                </a:lnTo>
                <a:lnTo>
                  <a:pt x="10798" y="21600"/>
                </a:lnTo>
                <a:lnTo>
                  <a:pt x="15004" y="20719"/>
                </a:lnTo>
                <a:lnTo>
                  <a:pt x="18437" y="18317"/>
                </a:lnTo>
                <a:lnTo>
                  <a:pt x="20751" y="14754"/>
                </a:lnTo>
                <a:lnTo>
                  <a:pt x="21600" y="10390"/>
                </a:lnTo>
                <a:lnTo>
                  <a:pt x="20751" y="6028"/>
                </a:lnTo>
                <a:lnTo>
                  <a:pt x="18437" y="2466"/>
                </a:lnTo>
                <a:lnTo>
                  <a:pt x="15004" y="64"/>
                </a:lnTo>
                <a:lnTo>
                  <a:pt x="14697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11879833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11766228" y="32743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8"/>
                </a:lnTo>
                <a:lnTo>
                  <a:pt x="3163" y="18441"/>
                </a:lnTo>
                <a:lnTo>
                  <a:pt x="6596" y="20753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Shape 395"/>
          <p:cNvSpPr/>
          <p:nvPr/>
        </p:nvSpPr>
        <p:spPr>
          <a:xfrm>
            <a:off x="11667838" y="3350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1229619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7"/>
                </a:lnTo>
                <a:lnTo>
                  <a:pt x="3163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3" y="18436"/>
                </a:lnTo>
                <a:lnTo>
                  <a:pt x="6598" y="20751"/>
                </a:lnTo>
                <a:lnTo>
                  <a:pt x="10806" y="21600"/>
                </a:lnTo>
                <a:lnTo>
                  <a:pt x="15007" y="20751"/>
                </a:lnTo>
                <a:lnTo>
                  <a:pt x="18438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8" y="3159"/>
                </a:lnTo>
                <a:lnTo>
                  <a:pt x="15007" y="847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1208422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2"/>
                </a:lnTo>
                <a:lnTo>
                  <a:pt x="18433" y="3159"/>
                </a:lnTo>
                <a:lnTo>
                  <a:pt x="14998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Shape 398"/>
          <p:cNvSpPr/>
          <p:nvPr/>
        </p:nvSpPr>
        <p:spPr>
          <a:xfrm>
            <a:off x="11978231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11872218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5" y="3159"/>
                </a:lnTo>
                <a:lnTo>
                  <a:pt x="15000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11766228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11667838" y="436897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11567200" y="442218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12303863" y="53878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3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4" name="Shape 404"/>
          <p:cNvSpPr/>
          <p:nvPr/>
        </p:nvSpPr>
        <p:spPr>
          <a:xfrm>
            <a:off x="12190203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8"/>
                </a:lnTo>
                <a:lnTo>
                  <a:pt x="20752" y="15007"/>
                </a:lnTo>
                <a:lnTo>
                  <a:pt x="21600" y="10806"/>
                </a:lnTo>
                <a:lnTo>
                  <a:pt x="20752" y="6598"/>
                </a:lnTo>
                <a:lnTo>
                  <a:pt x="18437" y="3163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12084221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8"/>
                </a:lnTo>
                <a:lnTo>
                  <a:pt x="20750" y="15007"/>
                </a:lnTo>
                <a:lnTo>
                  <a:pt x="21600" y="10806"/>
                </a:lnTo>
                <a:lnTo>
                  <a:pt x="20750" y="6598"/>
                </a:lnTo>
                <a:lnTo>
                  <a:pt x="18433" y="3163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11978231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11859510" y="518435"/>
            <a:ext cx="76265" cy="76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2"/>
                </a:lnTo>
                <a:lnTo>
                  <a:pt x="849" y="15004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4"/>
                </a:lnTo>
                <a:lnTo>
                  <a:pt x="21600" y="10802"/>
                </a:lnTo>
                <a:lnTo>
                  <a:pt x="20751" y="6596"/>
                </a:lnTo>
                <a:lnTo>
                  <a:pt x="18437" y="3163"/>
                </a:lnTo>
                <a:lnTo>
                  <a:pt x="15005" y="849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8" name="Shape 408"/>
          <p:cNvSpPr/>
          <p:nvPr/>
        </p:nvSpPr>
        <p:spPr>
          <a:xfrm>
            <a:off x="11766228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12177500" y="620302"/>
            <a:ext cx="76265" cy="76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4"/>
                </a:lnTo>
                <a:lnTo>
                  <a:pt x="0" y="10796"/>
                </a:lnTo>
                <a:lnTo>
                  <a:pt x="849" y="15002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2"/>
                </a:lnTo>
                <a:lnTo>
                  <a:pt x="21600" y="10796"/>
                </a:lnTo>
                <a:lnTo>
                  <a:pt x="20751" y="6594"/>
                </a:lnTo>
                <a:lnTo>
                  <a:pt x="18437" y="3163"/>
                </a:lnTo>
                <a:lnTo>
                  <a:pt x="15005" y="848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12084221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11978231" y="633002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10"/>
                </a:lnTo>
                <a:lnTo>
                  <a:pt x="3163" y="18444"/>
                </a:lnTo>
                <a:lnTo>
                  <a:pt x="6596" y="20757"/>
                </a:lnTo>
                <a:lnTo>
                  <a:pt x="10800" y="21600"/>
                </a:lnTo>
                <a:lnTo>
                  <a:pt x="15003" y="20753"/>
                </a:lnTo>
                <a:lnTo>
                  <a:pt x="18436" y="18441"/>
                </a:lnTo>
                <a:lnTo>
                  <a:pt x="20751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11872218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3" name="Shape 413"/>
          <p:cNvSpPr/>
          <p:nvPr/>
        </p:nvSpPr>
        <p:spPr>
          <a:xfrm>
            <a:off x="11773869" y="64059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12415155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24"/>
                </a:lnTo>
                <a:lnTo>
                  <a:pt x="0" y="16765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12303863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12190203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6"/>
                </a:lnTo>
                <a:lnTo>
                  <a:pt x="18437" y="3163"/>
                </a:lnTo>
                <a:lnTo>
                  <a:pt x="15002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12071487" y="722144"/>
            <a:ext cx="76278" cy="76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11978231" y="734868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11872218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0" name="Shape 420"/>
          <p:cNvSpPr/>
          <p:nvPr/>
        </p:nvSpPr>
        <p:spPr>
          <a:xfrm>
            <a:off x="11773869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1" name="Shape 421"/>
          <p:cNvSpPr/>
          <p:nvPr/>
        </p:nvSpPr>
        <p:spPr>
          <a:xfrm>
            <a:off x="11673189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47" y="0"/>
                </a:lnTo>
                <a:lnTo>
                  <a:pt x="0" y="4824"/>
                </a:lnTo>
                <a:lnTo>
                  <a:pt x="0" y="16765"/>
                </a:lnTo>
                <a:lnTo>
                  <a:pt x="4847" y="21600"/>
                </a:lnTo>
                <a:lnTo>
                  <a:pt x="16776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Shape 422"/>
          <p:cNvSpPr/>
          <p:nvPr/>
        </p:nvSpPr>
        <p:spPr>
          <a:xfrm>
            <a:off x="12409805" y="8443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22" y="0"/>
                </a:lnTo>
                <a:lnTo>
                  <a:pt x="0" y="4841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3" name="Shape 423"/>
          <p:cNvSpPr/>
          <p:nvPr/>
        </p:nvSpPr>
        <p:spPr>
          <a:xfrm>
            <a:off x="1229619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8"/>
                </a:lnTo>
                <a:lnTo>
                  <a:pt x="3163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3" y="18437"/>
                </a:lnTo>
                <a:lnTo>
                  <a:pt x="6598" y="20752"/>
                </a:lnTo>
                <a:lnTo>
                  <a:pt x="10806" y="21600"/>
                </a:lnTo>
                <a:lnTo>
                  <a:pt x="15007" y="20752"/>
                </a:lnTo>
                <a:lnTo>
                  <a:pt x="18438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8" y="3162"/>
                </a:lnTo>
                <a:lnTo>
                  <a:pt x="15007" y="848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4" name="Shape 424"/>
          <p:cNvSpPr/>
          <p:nvPr/>
        </p:nvSpPr>
        <p:spPr>
          <a:xfrm>
            <a:off x="12190203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5" name="Shape 425"/>
          <p:cNvSpPr/>
          <p:nvPr/>
        </p:nvSpPr>
        <p:spPr>
          <a:xfrm>
            <a:off x="1208422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7"/>
                </a:lnTo>
                <a:lnTo>
                  <a:pt x="20750" y="15002"/>
                </a:lnTo>
                <a:lnTo>
                  <a:pt x="21600" y="10794"/>
                </a:lnTo>
                <a:lnTo>
                  <a:pt x="20750" y="6593"/>
                </a:lnTo>
                <a:lnTo>
                  <a:pt x="18433" y="3162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6" name="Shape 426"/>
          <p:cNvSpPr/>
          <p:nvPr/>
        </p:nvSpPr>
        <p:spPr>
          <a:xfrm>
            <a:off x="11985848" y="84433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12303839" y="946221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12190203" y="938599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10629083" y="406680"/>
            <a:ext cx="678606" cy="3260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8255000" y="1384299"/>
            <a:ext cx="4749801" cy="40201"/>
          </a:xfrm>
          <a:prstGeom prst="rect">
            <a:avLst/>
          </a:prstGeom>
          <a:solidFill>
            <a:srgbClr val="CFDFF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1" name="Shape 431"/>
          <p:cNvSpPr/>
          <p:nvPr/>
        </p:nvSpPr>
        <p:spPr>
          <a:xfrm>
            <a:off x="0" y="1295400"/>
            <a:ext cx="13004800" cy="52893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0" y="1371599"/>
            <a:ext cx="13004800" cy="964197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3" name="Shape 433"/>
          <p:cNvSpPr>
            <a:spLocks noGrp="1"/>
          </p:cNvSpPr>
          <p:nvPr>
            <p:ph type="title"/>
          </p:nvPr>
        </p:nvSpPr>
        <p:spPr>
          <a:xfrm>
            <a:off x="1081401" y="1516380"/>
            <a:ext cx="10841998" cy="5232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400" cap="small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434" name="Shape 434"/>
          <p:cNvSpPr>
            <a:spLocks noGrp="1"/>
          </p:cNvSpPr>
          <p:nvPr>
            <p:ph type="sldNum" sz="quarter" idx="2"/>
          </p:nvPr>
        </p:nvSpPr>
        <p:spPr>
          <a:xfrm>
            <a:off x="12481402" y="9281468"/>
            <a:ext cx="212502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&amp;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sp>
        <p:nvSpPr>
          <p:cNvPr id="442" name="Shape 442"/>
          <p:cNvSpPr>
            <a:spLocks noGrp="1"/>
          </p:cNvSpPr>
          <p:nvPr>
            <p:ph type="body" sz="half" idx="1"/>
          </p:nvPr>
        </p:nvSpPr>
        <p:spPr>
          <a:xfrm>
            <a:off x="6350000" y="2325622"/>
            <a:ext cx="6671462" cy="66672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3" name="Shape 443"/>
          <p:cNvSpPr/>
          <p:nvPr/>
        </p:nvSpPr>
        <p:spPr>
          <a:xfrm>
            <a:off x="0" y="9067799"/>
            <a:ext cx="13004800" cy="6858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D9D9D9"/>
                </a:solidFill>
              </a:defRPr>
            </a:pPr>
            <a:endParaRPr/>
          </a:p>
        </p:txBody>
      </p:sp>
      <p:grpSp>
        <p:nvGrpSpPr>
          <p:cNvPr id="446" name="Group 446"/>
          <p:cNvGrpSpPr/>
          <p:nvPr/>
        </p:nvGrpSpPr>
        <p:grpSpPr>
          <a:xfrm>
            <a:off x="854947" y="856475"/>
            <a:ext cx="16059" cy="32113"/>
            <a:chOff x="0" y="0"/>
            <a:chExt cx="16058" cy="32112"/>
          </a:xfrm>
        </p:grpSpPr>
        <p:sp>
          <p:nvSpPr>
            <p:cNvPr id="444" name="Shape 444"/>
            <p:cNvSpPr/>
            <p:nvPr/>
          </p:nvSpPr>
          <p:spPr>
            <a:xfrm>
              <a:off x="0" y="7181"/>
              <a:ext cx="14124" cy="2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606" y="0"/>
                  </a:lnTo>
                  <a:lnTo>
                    <a:pt x="4039" y="17440"/>
                  </a:lnTo>
                  <a:lnTo>
                    <a:pt x="0" y="19861"/>
                  </a:lnTo>
                  <a:lnTo>
                    <a:pt x="7710" y="21600"/>
                  </a:lnTo>
                  <a:lnTo>
                    <a:pt x="7768" y="19554"/>
                  </a:lnTo>
                  <a:lnTo>
                    <a:pt x="8022" y="1860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358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9227" y="1189"/>
                  </a:lnTo>
                  <a:lnTo>
                    <a:pt x="2001" y="15543"/>
                  </a:lnTo>
                  <a:lnTo>
                    <a:pt x="0" y="17033"/>
                  </a:lnTo>
                  <a:lnTo>
                    <a:pt x="1908" y="21600"/>
                  </a:lnTo>
                  <a:lnTo>
                    <a:pt x="12904" y="14053"/>
                  </a:lnTo>
                  <a:lnTo>
                    <a:pt x="18881" y="1405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51" name="Group 451"/>
          <p:cNvGrpSpPr/>
          <p:nvPr/>
        </p:nvGrpSpPr>
        <p:grpSpPr>
          <a:xfrm>
            <a:off x="987347" y="865930"/>
            <a:ext cx="19750" cy="38025"/>
            <a:chOff x="0" y="0"/>
            <a:chExt cx="19748" cy="38023"/>
          </a:xfrm>
        </p:grpSpPr>
        <p:sp>
          <p:nvSpPr>
            <p:cNvPr id="447" name="Shape 447"/>
            <p:cNvSpPr/>
            <p:nvPr/>
          </p:nvSpPr>
          <p:spPr>
            <a:xfrm>
              <a:off x="1803" y="25323"/>
              <a:ext cx="1691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692" y="0"/>
                  </a:moveTo>
                  <a:lnTo>
                    <a:pt x="0" y="17722"/>
                  </a:lnTo>
                  <a:lnTo>
                    <a:pt x="1654" y="19342"/>
                  </a:lnTo>
                  <a:lnTo>
                    <a:pt x="4103" y="21600"/>
                  </a:lnTo>
                  <a:lnTo>
                    <a:pt x="21342" y="17467"/>
                  </a:lnTo>
                  <a:lnTo>
                    <a:pt x="21600" y="13720"/>
                  </a:lnTo>
                  <a:lnTo>
                    <a:pt x="4914" y="13720"/>
                  </a:lnTo>
                  <a:lnTo>
                    <a:pt x="3341" y="422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5651" y="19755"/>
              <a:ext cx="14098" cy="12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09" y="0"/>
                  </a:moveTo>
                  <a:lnTo>
                    <a:pt x="7627" y="0"/>
                  </a:lnTo>
                  <a:lnTo>
                    <a:pt x="13369" y="2145"/>
                  </a:lnTo>
                  <a:lnTo>
                    <a:pt x="15704" y="4911"/>
                  </a:lnTo>
                  <a:lnTo>
                    <a:pt x="16462" y="13878"/>
                  </a:lnTo>
                  <a:lnTo>
                    <a:pt x="13154" y="20269"/>
                  </a:lnTo>
                  <a:lnTo>
                    <a:pt x="0" y="21600"/>
                  </a:lnTo>
                  <a:lnTo>
                    <a:pt x="20022" y="21600"/>
                  </a:lnTo>
                  <a:lnTo>
                    <a:pt x="21600" y="11990"/>
                  </a:lnTo>
                  <a:lnTo>
                    <a:pt x="2060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6547" y="6305"/>
              <a:ext cx="12701" cy="13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22" y="0"/>
                  </a:moveTo>
                  <a:lnTo>
                    <a:pt x="11187" y="0"/>
                  </a:lnTo>
                  <a:lnTo>
                    <a:pt x="0" y="21600"/>
                  </a:lnTo>
                  <a:lnTo>
                    <a:pt x="6853" y="20910"/>
                  </a:lnTo>
                  <a:lnTo>
                    <a:pt x="21600" y="20910"/>
                  </a:lnTo>
                  <a:lnTo>
                    <a:pt x="21311" y="18087"/>
                  </a:lnTo>
                  <a:lnTo>
                    <a:pt x="8225" y="16921"/>
                  </a:lnTo>
                  <a:lnTo>
                    <a:pt x="1642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0" y="0"/>
              <a:ext cx="17501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9" y="5325"/>
                  </a:lnTo>
                  <a:lnTo>
                    <a:pt x="156" y="13675"/>
                  </a:lnTo>
                  <a:lnTo>
                    <a:pt x="0" y="21600"/>
                  </a:lnTo>
                  <a:lnTo>
                    <a:pt x="1943" y="17467"/>
                  </a:lnTo>
                  <a:lnTo>
                    <a:pt x="4013" y="13675"/>
                  </a:lnTo>
                  <a:lnTo>
                    <a:pt x="16193" y="10649"/>
                  </a:lnTo>
                  <a:lnTo>
                    <a:pt x="19904" y="1064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56" name="Group 456"/>
          <p:cNvGrpSpPr/>
          <p:nvPr/>
        </p:nvGrpSpPr>
        <p:grpSpPr>
          <a:xfrm>
            <a:off x="918818" y="864196"/>
            <a:ext cx="20600" cy="34704"/>
            <a:chOff x="0" y="0"/>
            <a:chExt cx="20599" cy="34703"/>
          </a:xfrm>
        </p:grpSpPr>
        <p:sp>
          <p:nvSpPr>
            <p:cNvPr id="452" name="Shape 452"/>
            <p:cNvSpPr/>
            <p:nvPr/>
          </p:nvSpPr>
          <p:spPr>
            <a:xfrm>
              <a:off x="0" y="18624"/>
              <a:ext cx="17031" cy="1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70" y="0"/>
                  </a:moveTo>
                  <a:lnTo>
                    <a:pt x="2528" y="1143"/>
                  </a:lnTo>
                  <a:lnTo>
                    <a:pt x="2383" y="2577"/>
                  </a:lnTo>
                  <a:lnTo>
                    <a:pt x="10485" y="3430"/>
                  </a:lnTo>
                  <a:lnTo>
                    <a:pt x="4783" y="14656"/>
                  </a:lnTo>
                  <a:lnTo>
                    <a:pt x="2593" y="18272"/>
                  </a:lnTo>
                  <a:lnTo>
                    <a:pt x="0" y="20763"/>
                  </a:lnTo>
                  <a:lnTo>
                    <a:pt x="7956" y="21600"/>
                  </a:lnTo>
                  <a:lnTo>
                    <a:pt x="14545" y="3873"/>
                  </a:lnTo>
                  <a:lnTo>
                    <a:pt x="21251" y="3873"/>
                  </a:lnTo>
                  <a:lnTo>
                    <a:pt x="21600" y="2184"/>
                  </a:lnTo>
                  <a:lnTo>
                    <a:pt x="15736" y="1570"/>
                  </a:lnTo>
                  <a:lnTo>
                    <a:pt x="15957" y="1143"/>
                  </a:lnTo>
                  <a:lnTo>
                    <a:pt x="11646" y="1143"/>
                  </a:lnTo>
                  <a:lnTo>
                    <a:pt x="5895" y="512"/>
                  </a:lnTo>
                  <a:lnTo>
                    <a:pt x="3849" y="257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517" y="6832"/>
              <a:ext cx="159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16004" y="2027"/>
                  </a:lnTo>
                  <a:lnTo>
                    <a:pt x="7676" y="21600"/>
                  </a:lnTo>
                  <a:lnTo>
                    <a:pt x="1228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520" y="0"/>
              <a:ext cx="1950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6" y="0"/>
                  </a:moveTo>
                  <a:lnTo>
                    <a:pt x="0" y="21600"/>
                  </a:lnTo>
                  <a:lnTo>
                    <a:pt x="3319" y="13091"/>
                  </a:lnTo>
                  <a:lnTo>
                    <a:pt x="20970" y="13091"/>
                  </a:lnTo>
                  <a:lnTo>
                    <a:pt x="21600" y="8671"/>
                  </a:lnTo>
                  <a:lnTo>
                    <a:pt x="2546" y="1290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7899" y="1484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2" y="14348"/>
                  </a:moveTo>
                  <a:lnTo>
                    <a:pt x="0" y="14348"/>
                  </a:lnTo>
                  <a:lnTo>
                    <a:pt x="15289" y="18757"/>
                  </a:lnTo>
                  <a:lnTo>
                    <a:pt x="19973" y="21600"/>
                  </a:lnTo>
                  <a:lnTo>
                    <a:pt x="20532" y="14348"/>
                  </a:lnTo>
                  <a:close/>
                  <a:moveTo>
                    <a:pt x="21600" y="0"/>
                  </a:moveTo>
                  <a:lnTo>
                    <a:pt x="21107" y="280"/>
                  </a:lnTo>
                  <a:lnTo>
                    <a:pt x="21600" y="28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61" name="Group 461"/>
          <p:cNvGrpSpPr/>
          <p:nvPr/>
        </p:nvGrpSpPr>
        <p:grpSpPr>
          <a:xfrm>
            <a:off x="1050363" y="858944"/>
            <a:ext cx="24173" cy="34919"/>
            <a:chOff x="0" y="0"/>
            <a:chExt cx="24171" cy="34918"/>
          </a:xfrm>
        </p:grpSpPr>
        <p:sp>
          <p:nvSpPr>
            <p:cNvPr id="457" name="Shape 457"/>
            <p:cNvSpPr/>
            <p:nvPr/>
          </p:nvSpPr>
          <p:spPr>
            <a:xfrm>
              <a:off x="5149" y="20122"/>
              <a:ext cx="12701" cy="14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170" y="0"/>
                  </a:lnTo>
                  <a:lnTo>
                    <a:pt x="6817" y="13628"/>
                  </a:lnTo>
                  <a:lnTo>
                    <a:pt x="4211" y="18169"/>
                  </a:lnTo>
                  <a:lnTo>
                    <a:pt x="0" y="21600"/>
                  </a:lnTo>
                  <a:lnTo>
                    <a:pt x="19225" y="19691"/>
                  </a:lnTo>
                  <a:lnTo>
                    <a:pt x="18088" y="18114"/>
                  </a:lnTo>
                  <a:lnTo>
                    <a:pt x="16568" y="14796"/>
                  </a:lnTo>
                  <a:lnTo>
                    <a:pt x="16965" y="114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5448" y="5479"/>
              <a:ext cx="14834" cy="15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26" y="0"/>
                  </a:moveTo>
                  <a:lnTo>
                    <a:pt x="13390" y="0"/>
                  </a:lnTo>
                  <a:lnTo>
                    <a:pt x="9968" y="17219"/>
                  </a:lnTo>
                  <a:lnTo>
                    <a:pt x="2423" y="18714"/>
                  </a:lnTo>
                  <a:lnTo>
                    <a:pt x="1276" y="18902"/>
                  </a:lnTo>
                  <a:lnTo>
                    <a:pt x="0" y="19005"/>
                  </a:lnTo>
                  <a:lnTo>
                    <a:pt x="277" y="21582"/>
                  </a:lnTo>
                  <a:lnTo>
                    <a:pt x="462" y="21600"/>
                  </a:lnTo>
                  <a:lnTo>
                    <a:pt x="9451" y="19813"/>
                  </a:lnTo>
                  <a:lnTo>
                    <a:pt x="13850" y="19813"/>
                  </a:lnTo>
                  <a:lnTo>
                    <a:pt x="14036" y="18902"/>
                  </a:lnTo>
                  <a:lnTo>
                    <a:pt x="19178" y="17871"/>
                  </a:lnTo>
                  <a:lnTo>
                    <a:pt x="20324" y="17665"/>
                  </a:lnTo>
                  <a:lnTo>
                    <a:pt x="21600" y="17563"/>
                  </a:lnTo>
                  <a:lnTo>
                    <a:pt x="21462" y="16308"/>
                  </a:lnTo>
                  <a:lnTo>
                    <a:pt x="14572" y="16308"/>
                  </a:lnTo>
                  <a:lnTo>
                    <a:pt x="179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0" y="0"/>
              <a:ext cx="184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25" y="8558"/>
                  </a:lnTo>
                  <a:lnTo>
                    <a:pt x="1279" y="8991"/>
                  </a:lnTo>
                  <a:lnTo>
                    <a:pt x="0" y="9271"/>
                  </a:lnTo>
                  <a:lnTo>
                    <a:pt x="937" y="21600"/>
                  </a:lnTo>
                  <a:lnTo>
                    <a:pt x="3555" y="14738"/>
                  </a:lnTo>
                  <a:lnTo>
                    <a:pt x="17152" y="8682"/>
                  </a:lnTo>
                  <a:lnTo>
                    <a:pt x="20801" y="868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1471" y="1066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7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107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62" name="Shape 462"/>
          <p:cNvSpPr/>
          <p:nvPr/>
        </p:nvSpPr>
        <p:spPr>
          <a:xfrm>
            <a:off x="786843" y="613392"/>
            <a:ext cx="128056" cy="141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623" y="0"/>
                </a:moveTo>
                <a:lnTo>
                  <a:pt x="0" y="0"/>
                </a:lnTo>
                <a:lnTo>
                  <a:pt x="1159" y="6537"/>
                </a:lnTo>
                <a:lnTo>
                  <a:pt x="4693" y="12696"/>
                </a:lnTo>
                <a:lnTo>
                  <a:pt x="10689" y="17907"/>
                </a:lnTo>
                <a:lnTo>
                  <a:pt x="19233" y="21600"/>
                </a:lnTo>
                <a:lnTo>
                  <a:pt x="19822" y="20501"/>
                </a:lnTo>
                <a:lnTo>
                  <a:pt x="20412" y="19364"/>
                </a:lnTo>
                <a:lnTo>
                  <a:pt x="21005" y="18189"/>
                </a:lnTo>
                <a:lnTo>
                  <a:pt x="21600" y="16974"/>
                </a:lnTo>
                <a:lnTo>
                  <a:pt x="13894" y="13784"/>
                </a:lnTo>
                <a:lnTo>
                  <a:pt x="8981" y="9367"/>
                </a:lnTo>
                <a:lnTo>
                  <a:pt x="6383" y="4510"/>
                </a:lnTo>
                <a:lnTo>
                  <a:pt x="5623" y="0"/>
                </a:lnTo>
                <a:close/>
              </a:path>
            </a:pathLst>
          </a:custGeom>
          <a:solidFill>
            <a:srgbClr val="C4CEE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465" name="Group 465"/>
          <p:cNvGrpSpPr/>
          <p:nvPr/>
        </p:nvGrpSpPr>
        <p:grpSpPr>
          <a:xfrm>
            <a:off x="917961" y="725874"/>
            <a:ext cx="89283" cy="40184"/>
            <a:chOff x="0" y="0"/>
            <a:chExt cx="89282" cy="40183"/>
          </a:xfrm>
        </p:grpSpPr>
        <p:sp>
          <p:nvSpPr>
            <p:cNvPr id="463" name="Shape 463"/>
            <p:cNvSpPr/>
            <p:nvPr/>
          </p:nvSpPr>
          <p:spPr>
            <a:xfrm>
              <a:off x="0" y="2857"/>
              <a:ext cx="89283" cy="3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57" y="0"/>
                  </a:moveTo>
                  <a:lnTo>
                    <a:pt x="2305" y="5448"/>
                  </a:lnTo>
                  <a:lnTo>
                    <a:pt x="1435" y="10345"/>
                  </a:lnTo>
                  <a:lnTo>
                    <a:pt x="662" y="14571"/>
                  </a:lnTo>
                  <a:lnTo>
                    <a:pt x="0" y="18006"/>
                  </a:lnTo>
                  <a:lnTo>
                    <a:pt x="3330" y="19541"/>
                  </a:lnTo>
                  <a:lnTo>
                    <a:pt x="6832" y="20668"/>
                  </a:lnTo>
                  <a:lnTo>
                    <a:pt x="10510" y="21363"/>
                  </a:lnTo>
                  <a:lnTo>
                    <a:pt x="14367" y="21600"/>
                  </a:lnTo>
                  <a:lnTo>
                    <a:pt x="16220" y="21496"/>
                  </a:lnTo>
                  <a:lnTo>
                    <a:pt x="18041" y="21195"/>
                  </a:lnTo>
                  <a:lnTo>
                    <a:pt x="19834" y="20710"/>
                  </a:lnTo>
                  <a:lnTo>
                    <a:pt x="21600" y="20057"/>
                  </a:lnTo>
                  <a:lnTo>
                    <a:pt x="20676" y="15553"/>
                  </a:lnTo>
                  <a:lnTo>
                    <a:pt x="19805" y="10995"/>
                  </a:lnTo>
                  <a:lnTo>
                    <a:pt x="18988" y="6387"/>
                  </a:lnTo>
                  <a:lnTo>
                    <a:pt x="18320" y="2307"/>
                  </a:lnTo>
                  <a:lnTo>
                    <a:pt x="14367" y="2307"/>
                  </a:lnTo>
                  <a:lnTo>
                    <a:pt x="11365" y="2153"/>
                  </a:lnTo>
                  <a:lnTo>
                    <a:pt x="8516" y="1705"/>
                  </a:lnTo>
                  <a:lnTo>
                    <a:pt x="5815" y="98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63916" y="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2" y="0"/>
                  </a:moveTo>
                  <a:lnTo>
                    <a:pt x="10479" y="1274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832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68" name="Group 468"/>
          <p:cNvGrpSpPr/>
          <p:nvPr/>
        </p:nvGrpSpPr>
        <p:grpSpPr>
          <a:xfrm>
            <a:off x="888710" y="778810"/>
            <a:ext cx="151664" cy="45081"/>
            <a:chOff x="0" y="0"/>
            <a:chExt cx="151663" cy="45079"/>
          </a:xfrm>
        </p:grpSpPr>
        <p:sp>
          <p:nvSpPr>
            <p:cNvPr id="466" name="Shape 466"/>
            <p:cNvSpPr/>
            <p:nvPr/>
          </p:nvSpPr>
          <p:spPr>
            <a:xfrm>
              <a:off x="0" y="336"/>
              <a:ext cx="151664" cy="44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49" y="0"/>
                  </a:moveTo>
                  <a:lnTo>
                    <a:pt x="2065" y="4197"/>
                  </a:lnTo>
                  <a:lnTo>
                    <a:pt x="1378" y="8204"/>
                  </a:lnTo>
                  <a:lnTo>
                    <a:pt x="690" y="12028"/>
                  </a:lnTo>
                  <a:lnTo>
                    <a:pt x="0" y="15677"/>
                  </a:lnTo>
                  <a:lnTo>
                    <a:pt x="3190" y="18364"/>
                  </a:lnTo>
                  <a:lnTo>
                    <a:pt x="6456" y="20273"/>
                  </a:lnTo>
                  <a:lnTo>
                    <a:pt x="9771" y="21365"/>
                  </a:lnTo>
                  <a:lnTo>
                    <a:pt x="13108" y="21600"/>
                  </a:lnTo>
                  <a:lnTo>
                    <a:pt x="15310" y="21219"/>
                  </a:lnTo>
                  <a:lnTo>
                    <a:pt x="17460" y="20372"/>
                  </a:lnTo>
                  <a:lnTo>
                    <a:pt x="19558" y="19086"/>
                  </a:lnTo>
                  <a:lnTo>
                    <a:pt x="21600" y="17388"/>
                  </a:lnTo>
                  <a:lnTo>
                    <a:pt x="21283" y="16008"/>
                  </a:lnTo>
                  <a:lnTo>
                    <a:pt x="20963" y="14586"/>
                  </a:lnTo>
                  <a:lnTo>
                    <a:pt x="18814" y="3979"/>
                  </a:lnTo>
                  <a:lnTo>
                    <a:pt x="13012" y="3979"/>
                  </a:lnTo>
                  <a:lnTo>
                    <a:pt x="10404" y="3839"/>
                  </a:lnTo>
                  <a:lnTo>
                    <a:pt x="7814" y="3114"/>
                  </a:lnTo>
                  <a:lnTo>
                    <a:pt x="5256" y="182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91363" y="0"/>
              <a:ext cx="4073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9" y="0"/>
                  </a:moveTo>
                  <a:lnTo>
                    <a:pt x="15240" y="8610"/>
                  </a:lnTo>
                  <a:lnTo>
                    <a:pt x="10244" y="15161"/>
                  </a:lnTo>
                  <a:lnTo>
                    <a:pt x="5162" y="1953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149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71" name="Group 471"/>
          <p:cNvGrpSpPr/>
          <p:nvPr/>
        </p:nvGrpSpPr>
        <p:grpSpPr>
          <a:xfrm>
            <a:off x="723895" y="408004"/>
            <a:ext cx="449555" cy="398274"/>
            <a:chOff x="0" y="0"/>
            <a:chExt cx="449554" cy="398273"/>
          </a:xfrm>
        </p:grpSpPr>
        <p:sp>
          <p:nvSpPr>
            <p:cNvPr id="469" name="Shape 469"/>
            <p:cNvSpPr/>
            <p:nvPr/>
          </p:nvSpPr>
          <p:spPr>
            <a:xfrm>
              <a:off x="0" y="0"/>
              <a:ext cx="398694" cy="39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79" y="0"/>
                  </a:moveTo>
                  <a:lnTo>
                    <a:pt x="10818" y="222"/>
                  </a:lnTo>
                  <a:lnTo>
                    <a:pt x="8422" y="831"/>
                  </a:lnTo>
                  <a:lnTo>
                    <a:pt x="6173" y="1810"/>
                  </a:lnTo>
                  <a:lnTo>
                    <a:pt x="4152" y="3142"/>
                  </a:lnTo>
                  <a:lnTo>
                    <a:pt x="2442" y="4809"/>
                  </a:lnTo>
                  <a:lnTo>
                    <a:pt x="1125" y="6793"/>
                  </a:lnTo>
                  <a:lnTo>
                    <a:pt x="284" y="9078"/>
                  </a:lnTo>
                  <a:lnTo>
                    <a:pt x="0" y="11646"/>
                  </a:lnTo>
                  <a:lnTo>
                    <a:pt x="204" y="13590"/>
                  </a:lnTo>
                  <a:lnTo>
                    <a:pt x="1709" y="17088"/>
                  </a:lnTo>
                  <a:lnTo>
                    <a:pt x="4060" y="19513"/>
                  </a:lnTo>
                  <a:lnTo>
                    <a:pt x="6595" y="21023"/>
                  </a:lnTo>
                  <a:lnTo>
                    <a:pt x="8017" y="21600"/>
                  </a:lnTo>
                  <a:lnTo>
                    <a:pt x="8276" y="21205"/>
                  </a:lnTo>
                  <a:lnTo>
                    <a:pt x="8536" y="20785"/>
                  </a:lnTo>
                  <a:lnTo>
                    <a:pt x="8797" y="20339"/>
                  </a:lnTo>
                  <a:lnTo>
                    <a:pt x="9057" y="19867"/>
                  </a:lnTo>
                  <a:lnTo>
                    <a:pt x="7722" y="19366"/>
                  </a:lnTo>
                  <a:lnTo>
                    <a:pt x="6481" y="18746"/>
                  </a:lnTo>
                  <a:lnTo>
                    <a:pt x="4369" y="17175"/>
                  </a:lnTo>
                  <a:lnTo>
                    <a:pt x="2592" y="14636"/>
                  </a:lnTo>
                  <a:lnTo>
                    <a:pt x="1978" y="11630"/>
                  </a:lnTo>
                  <a:lnTo>
                    <a:pt x="2296" y="9217"/>
                  </a:lnTo>
                  <a:lnTo>
                    <a:pt x="3221" y="7114"/>
                  </a:lnTo>
                  <a:lnTo>
                    <a:pt x="4648" y="5341"/>
                  </a:lnTo>
                  <a:lnTo>
                    <a:pt x="6475" y="3919"/>
                  </a:lnTo>
                  <a:lnTo>
                    <a:pt x="8594" y="2871"/>
                  </a:lnTo>
                  <a:lnTo>
                    <a:pt x="10904" y="2218"/>
                  </a:lnTo>
                  <a:lnTo>
                    <a:pt x="13297" y="1980"/>
                  </a:lnTo>
                  <a:lnTo>
                    <a:pt x="21600" y="1980"/>
                  </a:lnTo>
                  <a:lnTo>
                    <a:pt x="20346" y="1394"/>
                  </a:lnTo>
                  <a:lnTo>
                    <a:pt x="17082" y="400"/>
                  </a:lnTo>
                  <a:lnTo>
                    <a:pt x="13279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5440" y="36512"/>
              <a:ext cx="204115" cy="71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8" y="0"/>
                  </a:moveTo>
                  <a:lnTo>
                    <a:pt x="0" y="0"/>
                  </a:lnTo>
                  <a:lnTo>
                    <a:pt x="7591" y="2856"/>
                  </a:lnTo>
                  <a:lnTo>
                    <a:pt x="13832" y="9431"/>
                  </a:lnTo>
                  <a:lnTo>
                    <a:pt x="18078" y="16096"/>
                  </a:lnTo>
                  <a:lnTo>
                    <a:pt x="19681" y="19222"/>
                  </a:lnTo>
                  <a:lnTo>
                    <a:pt x="20663" y="21600"/>
                  </a:lnTo>
                  <a:lnTo>
                    <a:pt x="21600" y="8392"/>
                  </a:lnTo>
                  <a:lnTo>
                    <a:pt x="18651" y="3244"/>
                  </a:lnTo>
                  <a:lnTo>
                    <a:pt x="16218" y="0"/>
                  </a:lnTo>
                  <a:close/>
                </a:path>
              </a:pathLst>
            </a:custGeom>
            <a:solidFill>
              <a:srgbClr val="0041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72" name="Shape 472"/>
          <p:cNvSpPr/>
          <p:nvPr/>
        </p:nvSpPr>
        <p:spPr>
          <a:xfrm>
            <a:off x="1028472" y="615589"/>
            <a:ext cx="197182" cy="193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4077"/>
                </a:lnTo>
                <a:lnTo>
                  <a:pt x="16055" y="4077"/>
                </a:lnTo>
                <a:lnTo>
                  <a:pt x="13615" y="8437"/>
                </a:lnTo>
                <a:lnTo>
                  <a:pt x="10220" y="12431"/>
                </a:lnTo>
                <a:lnTo>
                  <a:pt x="5982" y="15752"/>
                </a:lnTo>
                <a:lnTo>
                  <a:pt x="1018" y="18095"/>
                </a:lnTo>
                <a:lnTo>
                  <a:pt x="1541" y="18972"/>
                </a:lnTo>
                <a:lnTo>
                  <a:pt x="2111" y="19852"/>
                </a:lnTo>
                <a:lnTo>
                  <a:pt x="2723" y="20729"/>
                </a:lnTo>
                <a:lnTo>
                  <a:pt x="3376" y="21600"/>
                </a:lnTo>
                <a:lnTo>
                  <a:pt x="8389" y="19085"/>
                </a:lnTo>
                <a:lnTo>
                  <a:pt x="12721" y="15703"/>
                </a:lnTo>
                <a:lnTo>
                  <a:pt x="16294" y="11680"/>
                </a:lnTo>
                <a:lnTo>
                  <a:pt x="19030" y="7241"/>
                </a:lnTo>
                <a:lnTo>
                  <a:pt x="20850" y="2610"/>
                </a:lnTo>
                <a:lnTo>
                  <a:pt x="21600" y="0"/>
                </a:lnTo>
                <a:close/>
              </a:path>
            </a:pathLst>
          </a:custGeom>
          <a:solidFill>
            <a:srgbClr val="004177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475" name="Group 475"/>
          <p:cNvGrpSpPr/>
          <p:nvPr/>
        </p:nvGrpSpPr>
        <p:grpSpPr>
          <a:xfrm>
            <a:off x="1012625" y="475038"/>
            <a:ext cx="237033" cy="283630"/>
            <a:chOff x="0" y="0"/>
            <a:chExt cx="237031" cy="283629"/>
          </a:xfrm>
        </p:grpSpPr>
        <p:sp>
          <p:nvSpPr>
            <p:cNvPr id="473" name="Shape 473"/>
            <p:cNvSpPr/>
            <p:nvPr/>
          </p:nvSpPr>
          <p:spPr>
            <a:xfrm>
              <a:off x="0" y="0"/>
              <a:ext cx="237033" cy="283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6028" y="0"/>
                  </a:lnTo>
                  <a:lnTo>
                    <a:pt x="15793" y="1032"/>
                  </a:lnTo>
                  <a:lnTo>
                    <a:pt x="14711" y="4577"/>
                  </a:lnTo>
                  <a:lnTo>
                    <a:pt x="12998" y="8315"/>
                  </a:lnTo>
                  <a:lnTo>
                    <a:pt x="10662" y="11949"/>
                  </a:lnTo>
                  <a:lnTo>
                    <a:pt x="7712" y="15184"/>
                  </a:lnTo>
                  <a:lnTo>
                    <a:pt x="4155" y="17726"/>
                  </a:lnTo>
                  <a:lnTo>
                    <a:pt x="0" y="19279"/>
                  </a:lnTo>
                  <a:lnTo>
                    <a:pt x="309" y="19851"/>
                  </a:lnTo>
                  <a:lnTo>
                    <a:pt x="636" y="20430"/>
                  </a:lnTo>
                  <a:lnTo>
                    <a:pt x="980" y="21014"/>
                  </a:lnTo>
                  <a:lnTo>
                    <a:pt x="1339" y="21600"/>
                  </a:lnTo>
                  <a:lnTo>
                    <a:pt x="5163" y="20170"/>
                  </a:lnTo>
                  <a:lnTo>
                    <a:pt x="8535" y="18033"/>
                  </a:lnTo>
                  <a:lnTo>
                    <a:pt x="11450" y="15354"/>
                  </a:lnTo>
                  <a:lnTo>
                    <a:pt x="13908" y="12300"/>
                  </a:lnTo>
                  <a:lnTo>
                    <a:pt x="15904" y="9036"/>
                  </a:lnTo>
                  <a:lnTo>
                    <a:pt x="17438" y="5727"/>
                  </a:lnTo>
                  <a:lnTo>
                    <a:pt x="18507" y="2539"/>
                  </a:lnTo>
                  <a:lnTo>
                    <a:pt x="21600" y="25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4CEE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03681" y="33336"/>
              <a:ext cx="33351" cy="246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490" name="Group 490"/>
          <p:cNvGrpSpPr/>
          <p:nvPr/>
        </p:nvGrpSpPr>
        <p:grpSpPr>
          <a:xfrm>
            <a:off x="741769" y="470051"/>
            <a:ext cx="437295" cy="408394"/>
            <a:chOff x="0" y="0"/>
            <a:chExt cx="437294" cy="408393"/>
          </a:xfrm>
        </p:grpSpPr>
        <p:sp>
          <p:nvSpPr>
            <p:cNvPr id="476" name="Shape 476"/>
            <p:cNvSpPr/>
            <p:nvPr/>
          </p:nvSpPr>
          <p:spPr>
            <a:xfrm>
              <a:off x="0" y="344734"/>
              <a:ext cx="68598" cy="63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13" y="0"/>
                  </a:moveTo>
                  <a:lnTo>
                    <a:pt x="1983" y="1644"/>
                  </a:lnTo>
                  <a:lnTo>
                    <a:pt x="0" y="6255"/>
                  </a:lnTo>
                  <a:lnTo>
                    <a:pt x="125" y="12632"/>
                  </a:lnTo>
                  <a:lnTo>
                    <a:pt x="4523" y="18504"/>
                  </a:lnTo>
                  <a:lnTo>
                    <a:pt x="15355" y="21600"/>
                  </a:lnTo>
                  <a:lnTo>
                    <a:pt x="21600" y="19540"/>
                  </a:lnTo>
                  <a:lnTo>
                    <a:pt x="9181" y="19540"/>
                  </a:lnTo>
                  <a:lnTo>
                    <a:pt x="5262" y="17763"/>
                  </a:lnTo>
                  <a:lnTo>
                    <a:pt x="1962" y="13996"/>
                  </a:lnTo>
                  <a:lnTo>
                    <a:pt x="730" y="8805"/>
                  </a:lnTo>
                  <a:lnTo>
                    <a:pt x="3010" y="2752"/>
                  </a:lnTo>
                  <a:lnTo>
                    <a:pt x="3734" y="1743"/>
                  </a:lnTo>
                  <a:lnTo>
                    <a:pt x="7612" y="1743"/>
                  </a:lnTo>
                  <a:lnTo>
                    <a:pt x="6555" y="359"/>
                  </a:lnTo>
                  <a:lnTo>
                    <a:pt x="441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02803" y="216369"/>
              <a:ext cx="220442" cy="19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4" y="0"/>
                  </a:moveTo>
                  <a:lnTo>
                    <a:pt x="0" y="0"/>
                  </a:lnTo>
                  <a:lnTo>
                    <a:pt x="965" y="227"/>
                  </a:lnTo>
                  <a:lnTo>
                    <a:pt x="1967" y="524"/>
                  </a:lnTo>
                  <a:lnTo>
                    <a:pt x="3702" y="1074"/>
                  </a:lnTo>
                  <a:lnTo>
                    <a:pt x="3981" y="1108"/>
                  </a:lnTo>
                  <a:lnTo>
                    <a:pt x="4114" y="1121"/>
                  </a:lnTo>
                  <a:lnTo>
                    <a:pt x="4849" y="4013"/>
                  </a:lnTo>
                  <a:lnTo>
                    <a:pt x="7294" y="10164"/>
                  </a:lnTo>
                  <a:lnTo>
                    <a:pt x="13144" y="18586"/>
                  </a:lnTo>
                  <a:lnTo>
                    <a:pt x="16399" y="21065"/>
                  </a:lnTo>
                  <a:lnTo>
                    <a:pt x="19079" y="21600"/>
                  </a:lnTo>
                  <a:lnTo>
                    <a:pt x="21446" y="21124"/>
                  </a:lnTo>
                  <a:lnTo>
                    <a:pt x="21600" y="20986"/>
                  </a:lnTo>
                  <a:lnTo>
                    <a:pt x="19343" y="20986"/>
                  </a:lnTo>
                  <a:lnTo>
                    <a:pt x="17439" y="20732"/>
                  </a:lnTo>
                  <a:lnTo>
                    <a:pt x="13646" y="17613"/>
                  </a:lnTo>
                  <a:lnTo>
                    <a:pt x="10176" y="12997"/>
                  </a:lnTo>
                  <a:lnTo>
                    <a:pt x="7706" y="8284"/>
                  </a:lnTo>
                  <a:lnTo>
                    <a:pt x="5780" y="3542"/>
                  </a:lnTo>
                  <a:lnTo>
                    <a:pt x="5024" y="1181"/>
                  </a:lnTo>
                  <a:lnTo>
                    <a:pt x="7022" y="951"/>
                  </a:lnTo>
                  <a:lnTo>
                    <a:pt x="7256" y="798"/>
                  </a:lnTo>
                  <a:lnTo>
                    <a:pt x="5891" y="798"/>
                  </a:lnTo>
                  <a:lnTo>
                    <a:pt x="4918" y="793"/>
                  </a:lnTo>
                  <a:lnTo>
                    <a:pt x="4886" y="674"/>
                  </a:lnTo>
                  <a:lnTo>
                    <a:pt x="4031" y="674"/>
                  </a:lnTo>
                  <a:lnTo>
                    <a:pt x="2992" y="484"/>
                  </a:lnTo>
                  <a:lnTo>
                    <a:pt x="2104" y="160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400208" y="371513"/>
              <a:ext cx="37087" cy="30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4" y="0"/>
                  </a:moveTo>
                  <a:lnTo>
                    <a:pt x="12555" y="7038"/>
                  </a:lnTo>
                  <a:lnTo>
                    <a:pt x="17126" y="7809"/>
                  </a:lnTo>
                  <a:lnTo>
                    <a:pt x="19027" y="8792"/>
                  </a:lnTo>
                  <a:lnTo>
                    <a:pt x="18487" y="12696"/>
                  </a:lnTo>
                  <a:lnTo>
                    <a:pt x="14677" y="16600"/>
                  </a:lnTo>
                  <a:lnTo>
                    <a:pt x="9276" y="19695"/>
                  </a:lnTo>
                  <a:lnTo>
                    <a:pt x="0" y="21600"/>
                  </a:lnTo>
                  <a:lnTo>
                    <a:pt x="13417" y="21600"/>
                  </a:lnTo>
                  <a:lnTo>
                    <a:pt x="17233" y="18042"/>
                  </a:lnTo>
                  <a:lnTo>
                    <a:pt x="20996" y="11311"/>
                  </a:lnTo>
                  <a:lnTo>
                    <a:pt x="21600" y="4702"/>
                  </a:lnTo>
                  <a:lnTo>
                    <a:pt x="16852" y="655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9156" y="212102"/>
              <a:ext cx="186758" cy="190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1" y="0"/>
                  </a:moveTo>
                  <a:lnTo>
                    <a:pt x="17384" y="187"/>
                  </a:lnTo>
                  <a:lnTo>
                    <a:pt x="17331" y="1808"/>
                  </a:lnTo>
                  <a:lnTo>
                    <a:pt x="17863" y="2049"/>
                  </a:lnTo>
                  <a:lnTo>
                    <a:pt x="18365" y="2084"/>
                  </a:lnTo>
                  <a:lnTo>
                    <a:pt x="16360" y="6687"/>
                  </a:lnTo>
                  <a:lnTo>
                    <a:pt x="14351" y="10666"/>
                  </a:lnTo>
                  <a:lnTo>
                    <a:pt x="10257" y="16724"/>
                  </a:lnTo>
                  <a:lnTo>
                    <a:pt x="6100" y="20488"/>
                  </a:lnTo>
                  <a:lnTo>
                    <a:pt x="0" y="21600"/>
                  </a:lnTo>
                  <a:lnTo>
                    <a:pt x="4562" y="21600"/>
                  </a:lnTo>
                  <a:lnTo>
                    <a:pt x="11532" y="16791"/>
                  </a:lnTo>
                  <a:lnTo>
                    <a:pt x="14649" y="12198"/>
                  </a:lnTo>
                  <a:lnTo>
                    <a:pt x="17120" y="7417"/>
                  </a:lnTo>
                  <a:lnTo>
                    <a:pt x="18991" y="3034"/>
                  </a:lnTo>
                  <a:lnTo>
                    <a:pt x="19522" y="1795"/>
                  </a:lnTo>
                  <a:lnTo>
                    <a:pt x="18481" y="1795"/>
                  </a:lnTo>
                  <a:lnTo>
                    <a:pt x="18112" y="1627"/>
                  </a:lnTo>
                  <a:lnTo>
                    <a:pt x="18030" y="1380"/>
                  </a:lnTo>
                  <a:lnTo>
                    <a:pt x="18030" y="555"/>
                  </a:lnTo>
                  <a:lnTo>
                    <a:pt x="18437" y="397"/>
                  </a:lnTo>
                  <a:lnTo>
                    <a:pt x="21600" y="392"/>
                  </a:lnTo>
                  <a:lnTo>
                    <a:pt x="21109" y="264"/>
                  </a:lnTo>
                  <a:lnTo>
                    <a:pt x="20237" y="134"/>
                  </a:lnTo>
                  <a:lnTo>
                    <a:pt x="20281" y="35"/>
                  </a:lnTo>
                  <a:lnTo>
                    <a:pt x="19202" y="35"/>
                  </a:lnTo>
                  <a:lnTo>
                    <a:pt x="182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188947" y="215385"/>
              <a:ext cx="30020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03" y="0"/>
                  </a:moveTo>
                  <a:lnTo>
                    <a:pt x="3555" y="0"/>
                  </a:lnTo>
                  <a:lnTo>
                    <a:pt x="2820" y="4272"/>
                  </a:lnTo>
                  <a:lnTo>
                    <a:pt x="0" y="21600"/>
                  </a:lnTo>
                  <a:lnTo>
                    <a:pt x="6474" y="21600"/>
                  </a:lnTo>
                  <a:lnTo>
                    <a:pt x="9970" y="1419"/>
                  </a:lnTo>
                  <a:lnTo>
                    <a:pt x="21600" y="1419"/>
                  </a:lnTo>
                  <a:lnTo>
                    <a:pt x="1940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62922" y="211088"/>
              <a:ext cx="2347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26" y="0"/>
                  </a:moveTo>
                  <a:lnTo>
                    <a:pt x="16006" y="11811"/>
                  </a:lnTo>
                  <a:lnTo>
                    <a:pt x="8606" y="18687"/>
                  </a:lnTo>
                  <a:lnTo>
                    <a:pt x="0" y="21600"/>
                  </a:lnTo>
                  <a:lnTo>
                    <a:pt x="12818" y="21600"/>
                  </a:lnTo>
                  <a:lnTo>
                    <a:pt x="19251" y="14446"/>
                  </a:lnTo>
                  <a:lnTo>
                    <a:pt x="21600" y="4550"/>
                  </a:lnTo>
                  <a:lnTo>
                    <a:pt x="2152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36221" y="147955"/>
              <a:ext cx="16449" cy="74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82" y="0"/>
                  </a:moveTo>
                  <a:lnTo>
                    <a:pt x="3279" y="0"/>
                  </a:lnTo>
                  <a:lnTo>
                    <a:pt x="478" y="4797"/>
                  </a:lnTo>
                  <a:lnTo>
                    <a:pt x="0" y="8386"/>
                  </a:lnTo>
                  <a:lnTo>
                    <a:pt x="2260" y="12558"/>
                  </a:lnTo>
                  <a:lnTo>
                    <a:pt x="8350" y="19911"/>
                  </a:lnTo>
                  <a:lnTo>
                    <a:pt x="10134" y="21600"/>
                  </a:lnTo>
                  <a:lnTo>
                    <a:pt x="21600" y="21600"/>
                  </a:lnTo>
                  <a:lnTo>
                    <a:pt x="19090" y="19797"/>
                  </a:lnTo>
                  <a:lnTo>
                    <a:pt x="16822" y="17795"/>
                  </a:lnTo>
                  <a:lnTo>
                    <a:pt x="15538" y="15992"/>
                  </a:lnTo>
                  <a:lnTo>
                    <a:pt x="12218" y="9617"/>
                  </a:lnTo>
                  <a:lnTo>
                    <a:pt x="11021" y="3915"/>
                  </a:lnTo>
                  <a:lnTo>
                    <a:pt x="1128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195183" y="145326"/>
              <a:ext cx="49751" cy="67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047" y="0"/>
                  </a:lnTo>
                  <a:lnTo>
                    <a:pt x="14373" y="3004"/>
                  </a:lnTo>
                  <a:lnTo>
                    <a:pt x="9937" y="7474"/>
                  </a:lnTo>
                  <a:lnTo>
                    <a:pt x="5045" y="13607"/>
                  </a:lnTo>
                  <a:lnTo>
                    <a:pt x="0" y="21600"/>
                  </a:lnTo>
                  <a:lnTo>
                    <a:pt x="4050" y="21600"/>
                  </a:lnTo>
                  <a:lnTo>
                    <a:pt x="8159" y="14693"/>
                  </a:lnTo>
                  <a:lnTo>
                    <a:pt x="12252" y="8363"/>
                  </a:lnTo>
                  <a:lnTo>
                    <a:pt x="15915" y="3533"/>
                  </a:lnTo>
                  <a:lnTo>
                    <a:pt x="18902" y="847"/>
                  </a:lnTo>
                  <a:lnTo>
                    <a:pt x="21547" y="84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18310" y="0"/>
              <a:ext cx="110816" cy="15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8" y="0"/>
                  </a:moveTo>
                  <a:lnTo>
                    <a:pt x="10131" y="726"/>
                  </a:lnTo>
                  <a:lnTo>
                    <a:pt x="5048" y="2874"/>
                  </a:lnTo>
                  <a:lnTo>
                    <a:pt x="1399" y="6402"/>
                  </a:lnTo>
                  <a:lnTo>
                    <a:pt x="0" y="11265"/>
                  </a:lnTo>
                  <a:lnTo>
                    <a:pt x="1862" y="16211"/>
                  </a:lnTo>
                  <a:lnTo>
                    <a:pt x="6889" y="19891"/>
                  </a:lnTo>
                  <a:lnTo>
                    <a:pt x="14243" y="21600"/>
                  </a:lnTo>
                  <a:lnTo>
                    <a:pt x="19875" y="20983"/>
                  </a:lnTo>
                  <a:lnTo>
                    <a:pt x="14070" y="20983"/>
                  </a:lnTo>
                  <a:lnTo>
                    <a:pt x="7642" y="19215"/>
                  </a:lnTo>
                  <a:lnTo>
                    <a:pt x="3589" y="15714"/>
                  </a:lnTo>
                  <a:lnTo>
                    <a:pt x="2318" y="10873"/>
                  </a:lnTo>
                  <a:lnTo>
                    <a:pt x="3947" y="5915"/>
                  </a:lnTo>
                  <a:lnTo>
                    <a:pt x="8594" y="2060"/>
                  </a:lnTo>
                  <a:lnTo>
                    <a:pt x="16375" y="530"/>
                  </a:lnTo>
                  <a:lnTo>
                    <a:pt x="21600" y="530"/>
                  </a:lnTo>
                  <a:lnTo>
                    <a:pt x="20460" y="274"/>
                  </a:lnTo>
                  <a:lnTo>
                    <a:pt x="158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190496" y="136627"/>
              <a:ext cx="5506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28" y="0"/>
                  </a:moveTo>
                  <a:lnTo>
                    <a:pt x="18185" y="7982"/>
                  </a:lnTo>
                  <a:lnTo>
                    <a:pt x="10792" y="20763"/>
                  </a:lnTo>
                  <a:lnTo>
                    <a:pt x="0" y="21600"/>
                  </a:lnTo>
                  <a:lnTo>
                    <a:pt x="11681" y="21600"/>
                  </a:lnTo>
                  <a:lnTo>
                    <a:pt x="18143" y="16054"/>
                  </a:lnTo>
                  <a:lnTo>
                    <a:pt x="21353" y="16054"/>
                  </a:lnTo>
                  <a:lnTo>
                    <a:pt x="21600" y="2331"/>
                  </a:lnTo>
                  <a:lnTo>
                    <a:pt x="20848" y="2331"/>
                  </a:lnTo>
                  <a:lnTo>
                    <a:pt x="2092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38331" y="13209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3513" y="7320"/>
                  </a:lnTo>
                  <a:lnTo>
                    <a:pt x="0" y="21600"/>
                  </a:lnTo>
                  <a:lnTo>
                    <a:pt x="1999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2320" y="3733"/>
              <a:ext cx="57156" cy="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0" y="0"/>
                  </a:moveTo>
                  <a:lnTo>
                    <a:pt x="0" y="0"/>
                  </a:lnTo>
                  <a:lnTo>
                    <a:pt x="4855" y="777"/>
                  </a:lnTo>
                  <a:lnTo>
                    <a:pt x="10141" y="4248"/>
                  </a:lnTo>
                  <a:lnTo>
                    <a:pt x="15030" y="10996"/>
                  </a:lnTo>
                  <a:lnTo>
                    <a:pt x="18695" y="21600"/>
                  </a:lnTo>
                  <a:lnTo>
                    <a:pt x="19750" y="15948"/>
                  </a:lnTo>
                  <a:lnTo>
                    <a:pt x="21600" y="14409"/>
                  </a:lnTo>
                  <a:lnTo>
                    <a:pt x="19750" y="14409"/>
                  </a:lnTo>
                  <a:lnTo>
                    <a:pt x="17989" y="11836"/>
                  </a:lnTo>
                  <a:lnTo>
                    <a:pt x="16353" y="8257"/>
                  </a:lnTo>
                  <a:lnTo>
                    <a:pt x="13360" y="2896"/>
                  </a:lnTo>
                  <a:lnTo>
                    <a:pt x="1013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51501" y="10229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600"/>
                  </a:lnTo>
                  <a:lnTo>
                    <a:pt x="16164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1682" y="34804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2" y="0"/>
                  </a:moveTo>
                  <a:lnTo>
                    <a:pt x="0" y="0"/>
                  </a:lnTo>
                  <a:lnTo>
                    <a:pt x="2510" y="21600"/>
                  </a:lnTo>
                  <a:lnTo>
                    <a:pt x="17194" y="10466"/>
                  </a:lnTo>
                  <a:lnTo>
                    <a:pt x="21600" y="96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91" name="Shape 491"/>
          <p:cNvSpPr/>
          <p:nvPr/>
        </p:nvSpPr>
        <p:spPr>
          <a:xfrm>
            <a:off x="1333318" y="452996"/>
            <a:ext cx="1939291" cy="29988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12071487" y="925874"/>
            <a:ext cx="76278" cy="76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3" name="Shape 493"/>
          <p:cNvSpPr/>
          <p:nvPr/>
        </p:nvSpPr>
        <p:spPr>
          <a:xfrm>
            <a:off x="12309189" y="1053407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4" name="Shape 494"/>
          <p:cNvSpPr/>
          <p:nvPr/>
        </p:nvSpPr>
        <p:spPr>
          <a:xfrm>
            <a:off x="12415155" y="951567"/>
            <a:ext cx="24905" cy="2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33"/>
                </a:lnTo>
                <a:lnTo>
                  <a:pt x="0" y="16767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7"/>
                </a:lnTo>
                <a:lnTo>
                  <a:pt x="21578" y="4833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5" name="Shape 495"/>
          <p:cNvSpPr/>
          <p:nvPr/>
        </p:nvSpPr>
        <p:spPr>
          <a:xfrm>
            <a:off x="12197850" y="104808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12190203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7" y="3159"/>
                </a:lnTo>
                <a:lnTo>
                  <a:pt x="15002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11667863" y="538781"/>
            <a:ext cx="35610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0" y="0"/>
                </a:moveTo>
                <a:lnTo>
                  <a:pt x="4837" y="0"/>
                </a:lnTo>
                <a:lnTo>
                  <a:pt x="0" y="4833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7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12197850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12084221" y="32743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8"/>
                </a:lnTo>
                <a:lnTo>
                  <a:pt x="3162" y="18441"/>
                </a:lnTo>
                <a:lnTo>
                  <a:pt x="6593" y="20753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11965523" y="317499"/>
            <a:ext cx="76265" cy="73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697" y="0"/>
                </a:moveTo>
                <a:lnTo>
                  <a:pt x="6899" y="0"/>
                </a:lnTo>
                <a:lnTo>
                  <a:pt x="6592" y="64"/>
                </a:lnTo>
                <a:lnTo>
                  <a:pt x="3160" y="2466"/>
                </a:lnTo>
                <a:lnTo>
                  <a:pt x="847" y="6028"/>
                </a:lnTo>
                <a:lnTo>
                  <a:pt x="0" y="10390"/>
                </a:lnTo>
                <a:lnTo>
                  <a:pt x="847" y="14754"/>
                </a:lnTo>
                <a:lnTo>
                  <a:pt x="3160" y="18317"/>
                </a:lnTo>
                <a:lnTo>
                  <a:pt x="6592" y="20719"/>
                </a:lnTo>
                <a:lnTo>
                  <a:pt x="10798" y="21600"/>
                </a:lnTo>
                <a:lnTo>
                  <a:pt x="15004" y="20719"/>
                </a:lnTo>
                <a:lnTo>
                  <a:pt x="18437" y="18317"/>
                </a:lnTo>
                <a:lnTo>
                  <a:pt x="20751" y="14754"/>
                </a:lnTo>
                <a:lnTo>
                  <a:pt x="21600" y="10390"/>
                </a:lnTo>
                <a:lnTo>
                  <a:pt x="20751" y="6028"/>
                </a:lnTo>
                <a:lnTo>
                  <a:pt x="18437" y="2466"/>
                </a:lnTo>
                <a:lnTo>
                  <a:pt x="15004" y="64"/>
                </a:lnTo>
                <a:lnTo>
                  <a:pt x="14697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11879833" y="335049"/>
            <a:ext cx="35586" cy="35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11766228" y="32743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8"/>
                </a:lnTo>
                <a:lnTo>
                  <a:pt x="3163" y="18441"/>
                </a:lnTo>
                <a:lnTo>
                  <a:pt x="6596" y="20753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Shape 503"/>
          <p:cNvSpPr/>
          <p:nvPr/>
        </p:nvSpPr>
        <p:spPr>
          <a:xfrm>
            <a:off x="11667838" y="3350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1229619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7"/>
                </a:lnTo>
                <a:lnTo>
                  <a:pt x="3163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3" y="18436"/>
                </a:lnTo>
                <a:lnTo>
                  <a:pt x="6598" y="20751"/>
                </a:lnTo>
                <a:lnTo>
                  <a:pt x="10806" y="21600"/>
                </a:lnTo>
                <a:lnTo>
                  <a:pt x="15007" y="20751"/>
                </a:lnTo>
                <a:lnTo>
                  <a:pt x="18438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2"/>
                </a:lnTo>
                <a:lnTo>
                  <a:pt x="18438" y="3159"/>
                </a:lnTo>
                <a:lnTo>
                  <a:pt x="15007" y="847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Shape 505"/>
          <p:cNvSpPr/>
          <p:nvPr/>
        </p:nvSpPr>
        <p:spPr>
          <a:xfrm>
            <a:off x="12084221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0" y="6592"/>
                </a:lnTo>
                <a:lnTo>
                  <a:pt x="18433" y="3159"/>
                </a:lnTo>
                <a:lnTo>
                  <a:pt x="14998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11978231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Shape 507"/>
          <p:cNvSpPr/>
          <p:nvPr/>
        </p:nvSpPr>
        <p:spPr>
          <a:xfrm>
            <a:off x="11872218" y="429295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7"/>
                </a:lnTo>
                <a:lnTo>
                  <a:pt x="3162" y="3159"/>
                </a:lnTo>
                <a:lnTo>
                  <a:pt x="848" y="6592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5" y="3159"/>
                </a:lnTo>
                <a:lnTo>
                  <a:pt x="15000" y="847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8" name="Shape 508"/>
          <p:cNvSpPr/>
          <p:nvPr/>
        </p:nvSpPr>
        <p:spPr>
          <a:xfrm>
            <a:off x="11766228" y="429295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7"/>
                </a:lnTo>
                <a:lnTo>
                  <a:pt x="3163" y="3159"/>
                </a:lnTo>
                <a:lnTo>
                  <a:pt x="849" y="6592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2"/>
                </a:lnTo>
                <a:lnTo>
                  <a:pt x="18436" y="3159"/>
                </a:lnTo>
                <a:lnTo>
                  <a:pt x="15003" y="847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9" name="Shape 509"/>
          <p:cNvSpPr/>
          <p:nvPr/>
        </p:nvSpPr>
        <p:spPr>
          <a:xfrm>
            <a:off x="11667838" y="436897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37" y="0"/>
                </a:lnTo>
                <a:lnTo>
                  <a:pt x="0" y="4841"/>
                </a:lnTo>
                <a:lnTo>
                  <a:pt x="0" y="16766"/>
                </a:lnTo>
                <a:lnTo>
                  <a:pt x="4837" y="21600"/>
                </a:lnTo>
                <a:lnTo>
                  <a:pt x="16770" y="21600"/>
                </a:lnTo>
                <a:lnTo>
                  <a:pt x="21600" y="16766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0" name="Shape 510"/>
          <p:cNvSpPr/>
          <p:nvPr/>
        </p:nvSpPr>
        <p:spPr>
          <a:xfrm>
            <a:off x="11567200" y="442218"/>
            <a:ext cx="24905" cy="24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24" y="0"/>
                </a:lnTo>
                <a:lnTo>
                  <a:pt x="0" y="4852"/>
                </a:lnTo>
                <a:lnTo>
                  <a:pt x="0" y="16758"/>
                </a:lnTo>
                <a:lnTo>
                  <a:pt x="4824" y="21600"/>
                </a:lnTo>
                <a:lnTo>
                  <a:pt x="16776" y="21600"/>
                </a:lnTo>
                <a:lnTo>
                  <a:pt x="21600" y="16758"/>
                </a:lnTo>
                <a:lnTo>
                  <a:pt x="21600" y="4852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1" name="Shape 511"/>
          <p:cNvSpPr/>
          <p:nvPr/>
        </p:nvSpPr>
        <p:spPr>
          <a:xfrm>
            <a:off x="12303863" y="53878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3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33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2" name="Shape 512"/>
          <p:cNvSpPr/>
          <p:nvPr/>
        </p:nvSpPr>
        <p:spPr>
          <a:xfrm>
            <a:off x="12190203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8"/>
                </a:lnTo>
                <a:lnTo>
                  <a:pt x="20752" y="15007"/>
                </a:lnTo>
                <a:lnTo>
                  <a:pt x="21600" y="10806"/>
                </a:lnTo>
                <a:lnTo>
                  <a:pt x="20752" y="6598"/>
                </a:lnTo>
                <a:lnTo>
                  <a:pt x="18437" y="3163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3" name="Shape 513"/>
          <p:cNvSpPr/>
          <p:nvPr/>
        </p:nvSpPr>
        <p:spPr>
          <a:xfrm>
            <a:off x="12084221" y="531135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3"/>
                </a:lnTo>
                <a:lnTo>
                  <a:pt x="848" y="6598"/>
                </a:lnTo>
                <a:lnTo>
                  <a:pt x="0" y="10806"/>
                </a:lnTo>
                <a:lnTo>
                  <a:pt x="848" y="15007"/>
                </a:lnTo>
                <a:lnTo>
                  <a:pt x="3162" y="18438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8"/>
                </a:lnTo>
                <a:lnTo>
                  <a:pt x="20750" y="15007"/>
                </a:lnTo>
                <a:lnTo>
                  <a:pt x="21600" y="10806"/>
                </a:lnTo>
                <a:lnTo>
                  <a:pt x="20750" y="6598"/>
                </a:lnTo>
                <a:lnTo>
                  <a:pt x="18433" y="3163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4" name="Shape 514"/>
          <p:cNvSpPr/>
          <p:nvPr/>
        </p:nvSpPr>
        <p:spPr>
          <a:xfrm>
            <a:off x="11978231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5" name="Shape 515"/>
          <p:cNvSpPr/>
          <p:nvPr/>
        </p:nvSpPr>
        <p:spPr>
          <a:xfrm>
            <a:off x="11859510" y="518435"/>
            <a:ext cx="76265" cy="762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2"/>
                </a:lnTo>
                <a:lnTo>
                  <a:pt x="849" y="15004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4"/>
                </a:lnTo>
                <a:lnTo>
                  <a:pt x="21600" y="10802"/>
                </a:lnTo>
                <a:lnTo>
                  <a:pt x="20751" y="6596"/>
                </a:lnTo>
                <a:lnTo>
                  <a:pt x="18437" y="3163"/>
                </a:lnTo>
                <a:lnTo>
                  <a:pt x="15005" y="849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6" name="Shape 516"/>
          <p:cNvSpPr/>
          <p:nvPr/>
        </p:nvSpPr>
        <p:spPr>
          <a:xfrm>
            <a:off x="11766228" y="531135"/>
            <a:ext cx="50827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8"/>
                </a:lnTo>
                <a:lnTo>
                  <a:pt x="0" y="10806"/>
                </a:lnTo>
                <a:lnTo>
                  <a:pt x="849" y="15007"/>
                </a:lnTo>
                <a:lnTo>
                  <a:pt x="3163" y="18438"/>
                </a:lnTo>
                <a:lnTo>
                  <a:pt x="6596" y="20752"/>
                </a:lnTo>
                <a:lnTo>
                  <a:pt x="10800" y="21600"/>
                </a:lnTo>
                <a:lnTo>
                  <a:pt x="15003" y="20752"/>
                </a:lnTo>
                <a:lnTo>
                  <a:pt x="18436" y="18438"/>
                </a:lnTo>
                <a:lnTo>
                  <a:pt x="20751" y="15007"/>
                </a:lnTo>
                <a:lnTo>
                  <a:pt x="21600" y="10806"/>
                </a:lnTo>
                <a:lnTo>
                  <a:pt x="20751" y="6598"/>
                </a:lnTo>
                <a:lnTo>
                  <a:pt x="18436" y="3163"/>
                </a:lnTo>
                <a:lnTo>
                  <a:pt x="15003" y="848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7" name="Shape 517"/>
          <p:cNvSpPr/>
          <p:nvPr/>
        </p:nvSpPr>
        <p:spPr>
          <a:xfrm>
            <a:off x="12177500" y="620302"/>
            <a:ext cx="76265" cy="76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2" y="0"/>
                </a:moveTo>
                <a:lnTo>
                  <a:pt x="6596" y="848"/>
                </a:lnTo>
                <a:lnTo>
                  <a:pt x="3163" y="3163"/>
                </a:lnTo>
                <a:lnTo>
                  <a:pt x="849" y="6594"/>
                </a:lnTo>
                <a:lnTo>
                  <a:pt x="0" y="10796"/>
                </a:lnTo>
                <a:lnTo>
                  <a:pt x="849" y="15002"/>
                </a:lnTo>
                <a:lnTo>
                  <a:pt x="3163" y="18436"/>
                </a:lnTo>
                <a:lnTo>
                  <a:pt x="6596" y="20751"/>
                </a:lnTo>
                <a:lnTo>
                  <a:pt x="10802" y="21600"/>
                </a:lnTo>
                <a:lnTo>
                  <a:pt x="15005" y="20751"/>
                </a:lnTo>
                <a:lnTo>
                  <a:pt x="18437" y="18436"/>
                </a:lnTo>
                <a:lnTo>
                  <a:pt x="20751" y="15002"/>
                </a:lnTo>
                <a:lnTo>
                  <a:pt x="21600" y="10796"/>
                </a:lnTo>
                <a:lnTo>
                  <a:pt x="20751" y="6594"/>
                </a:lnTo>
                <a:lnTo>
                  <a:pt x="18437" y="3163"/>
                </a:lnTo>
                <a:lnTo>
                  <a:pt x="15005" y="848"/>
                </a:lnTo>
                <a:lnTo>
                  <a:pt x="10802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8" name="Shape 518"/>
          <p:cNvSpPr/>
          <p:nvPr/>
        </p:nvSpPr>
        <p:spPr>
          <a:xfrm>
            <a:off x="12084221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0" y="6596"/>
                </a:lnTo>
                <a:lnTo>
                  <a:pt x="18433" y="3163"/>
                </a:lnTo>
                <a:lnTo>
                  <a:pt x="14998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19" name="Shape 519"/>
          <p:cNvSpPr/>
          <p:nvPr/>
        </p:nvSpPr>
        <p:spPr>
          <a:xfrm>
            <a:off x="11978231" y="633002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10"/>
                </a:lnTo>
                <a:lnTo>
                  <a:pt x="3163" y="18444"/>
                </a:lnTo>
                <a:lnTo>
                  <a:pt x="6596" y="20757"/>
                </a:lnTo>
                <a:lnTo>
                  <a:pt x="10800" y="21600"/>
                </a:lnTo>
                <a:lnTo>
                  <a:pt x="15003" y="20753"/>
                </a:lnTo>
                <a:lnTo>
                  <a:pt x="18436" y="18441"/>
                </a:lnTo>
                <a:lnTo>
                  <a:pt x="20751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Shape 520"/>
          <p:cNvSpPr/>
          <p:nvPr/>
        </p:nvSpPr>
        <p:spPr>
          <a:xfrm>
            <a:off x="11872218" y="633002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10"/>
                </a:lnTo>
                <a:lnTo>
                  <a:pt x="3162" y="18444"/>
                </a:lnTo>
                <a:lnTo>
                  <a:pt x="6593" y="20757"/>
                </a:lnTo>
                <a:lnTo>
                  <a:pt x="10794" y="21600"/>
                </a:lnTo>
                <a:lnTo>
                  <a:pt x="14998" y="20753"/>
                </a:lnTo>
                <a:lnTo>
                  <a:pt x="18433" y="18441"/>
                </a:lnTo>
                <a:lnTo>
                  <a:pt x="20750" y="15008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1" name="Shape 521"/>
          <p:cNvSpPr/>
          <p:nvPr/>
        </p:nvSpPr>
        <p:spPr>
          <a:xfrm>
            <a:off x="11773869" y="640596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5"/>
                </a:lnTo>
                <a:lnTo>
                  <a:pt x="0" y="16763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63"/>
                </a:lnTo>
                <a:lnTo>
                  <a:pt x="21600" y="4845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2" name="Shape 522"/>
          <p:cNvSpPr/>
          <p:nvPr/>
        </p:nvSpPr>
        <p:spPr>
          <a:xfrm>
            <a:off x="12415155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3" y="0"/>
                </a:moveTo>
                <a:lnTo>
                  <a:pt x="4824" y="0"/>
                </a:lnTo>
                <a:lnTo>
                  <a:pt x="0" y="4824"/>
                </a:lnTo>
                <a:lnTo>
                  <a:pt x="0" y="16765"/>
                </a:lnTo>
                <a:lnTo>
                  <a:pt x="4824" y="21600"/>
                </a:lnTo>
                <a:lnTo>
                  <a:pt x="16753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53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12303863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4" name="Shape 524"/>
          <p:cNvSpPr/>
          <p:nvPr/>
        </p:nvSpPr>
        <p:spPr>
          <a:xfrm>
            <a:off x="12190203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5002" y="20751"/>
                </a:lnTo>
                <a:lnTo>
                  <a:pt x="18437" y="18436"/>
                </a:lnTo>
                <a:lnTo>
                  <a:pt x="20752" y="15003"/>
                </a:lnTo>
                <a:lnTo>
                  <a:pt x="21600" y="10800"/>
                </a:lnTo>
                <a:lnTo>
                  <a:pt x="20752" y="6596"/>
                </a:lnTo>
                <a:lnTo>
                  <a:pt x="18437" y="3163"/>
                </a:lnTo>
                <a:lnTo>
                  <a:pt x="15002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5" name="Shape 525"/>
          <p:cNvSpPr/>
          <p:nvPr/>
        </p:nvSpPr>
        <p:spPr>
          <a:xfrm>
            <a:off x="12071487" y="722144"/>
            <a:ext cx="76278" cy="76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5" y="849"/>
                </a:lnTo>
                <a:lnTo>
                  <a:pt x="3163" y="3165"/>
                </a:lnTo>
                <a:lnTo>
                  <a:pt x="848" y="6598"/>
                </a:lnTo>
                <a:lnTo>
                  <a:pt x="0" y="10800"/>
                </a:lnTo>
                <a:lnTo>
                  <a:pt x="848" y="15004"/>
                </a:lnTo>
                <a:lnTo>
                  <a:pt x="3163" y="18437"/>
                </a:lnTo>
                <a:lnTo>
                  <a:pt x="6595" y="20751"/>
                </a:lnTo>
                <a:lnTo>
                  <a:pt x="10800" y="21600"/>
                </a:lnTo>
                <a:lnTo>
                  <a:pt x="15006" y="20751"/>
                </a:lnTo>
                <a:lnTo>
                  <a:pt x="18439" y="18437"/>
                </a:lnTo>
                <a:lnTo>
                  <a:pt x="20752" y="15004"/>
                </a:lnTo>
                <a:lnTo>
                  <a:pt x="21600" y="10800"/>
                </a:lnTo>
                <a:lnTo>
                  <a:pt x="20752" y="6598"/>
                </a:lnTo>
                <a:lnTo>
                  <a:pt x="18439" y="3165"/>
                </a:lnTo>
                <a:lnTo>
                  <a:pt x="15006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6" name="Shape 526"/>
          <p:cNvSpPr/>
          <p:nvPr/>
        </p:nvSpPr>
        <p:spPr>
          <a:xfrm>
            <a:off x="11978231" y="734868"/>
            <a:ext cx="50827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6596" y="849"/>
                </a:lnTo>
                <a:lnTo>
                  <a:pt x="3163" y="3163"/>
                </a:lnTo>
                <a:lnTo>
                  <a:pt x="849" y="6596"/>
                </a:lnTo>
                <a:lnTo>
                  <a:pt x="0" y="10800"/>
                </a:lnTo>
                <a:lnTo>
                  <a:pt x="849" y="15003"/>
                </a:lnTo>
                <a:lnTo>
                  <a:pt x="3163" y="18436"/>
                </a:lnTo>
                <a:lnTo>
                  <a:pt x="6596" y="20751"/>
                </a:lnTo>
                <a:lnTo>
                  <a:pt x="10800" y="21600"/>
                </a:lnTo>
                <a:lnTo>
                  <a:pt x="15003" y="20751"/>
                </a:lnTo>
                <a:lnTo>
                  <a:pt x="18436" y="18436"/>
                </a:lnTo>
                <a:lnTo>
                  <a:pt x="20751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6" y="3163"/>
                </a:lnTo>
                <a:lnTo>
                  <a:pt x="15003" y="849"/>
                </a:lnTo>
                <a:lnTo>
                  <a:pt x="10800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7" name="Shape 527"/>
          <p:cNvSpPr/>
          <p:nvPr/>
        </p:nvSpPr>
        <p:spPr>
          <a:xfrm>
            <a:off x="11872218" y="734868"/>
            <a:ext cx="50852" cy="5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9"/>
                </a:lnTo>
                <a:lnTo>
                  <a:pt x="3162" y="3163"/>
                </a:lnTo>
                <a:lnTo>
                  <a:pt x="848" y="6596"/>
                </a:lnTo>
                <a:lnTo>
                  <a:pt x="0" y="10800"/>
                </a:lnTo>
                <a:lnTo>
                  <a:pt x="848" y="15003"/>
                </a:lnTo>
                <a:lnTo>
                  <a:pt x="3162" y="18436"/>
                </a:lnTo>
                <a:lnTo>
                  <a:pt x="6593" y="20751"/>
                </a:lnTo>
                <a:lnTo>
                  <a:pt x="10794" y="21600"/>
                </a:lnTo>
                <a:lnTo>
                  <a:pt x="14998" y="20751"/>
                </a:lnTo>
                <a:lnTo>
                  <a:pt x="18433" y="18436"/>
                </a:lnTo>
                <a:lnTo>
                  <a:pt x="20750" y="15003"/>
                </a:lnTo>
                <a:lnTo>
                  <a:pt x="21600" y="10800"/>
                </a:lnTo>
                <a:lnTo>
                  <a:pt x="20751" y="6596"/>
                </a:lnTo>
                <a:lnTo>
                  <a:pt x="18435" y="3163"/>
                </a:lnTo>
                <a:lnTo>
                  <a:pt x="15000" y="849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8" name="Shape 528"/>
          <p:cNvSpPr/>
          <p:nvPr/>
        </p:nvSpPr>
        <p:spPr>
          <a:xfrm>
            <a:off x="11773869" y="742490"/>
            <a:ext cx="35586" cy="35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4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74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7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9" name="Shape 529"/>
          <p:cNvSpPr/>
          <p:nvPr/>
        </p:nvSpPr>
        <p:spPr>
          <a:xfrm>
            <a:off x="11673189" y="747849"/>
            <a:ext cx="24905" cy="24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76" y="0"/>
                </a:moveTo>
                <a:lnTo>
                  <a:pt x="4847" y="0"/>
                </a:lnTo>
                <a:lnTo>
                  <a:pt x="0" y="4824"/>
                </a:lnTo>
                <a:lnTo>
                  <a:pt x="0" y="16765"/>
                </a:lnTo>
                <a:lnTo>
                  <a:pt x="4847" y="21600"/>
                </a:lnTo>
                <a:lnTo>
                  <a:pt x="16776" y="21600"/>
                </a:lnTo>
                <a:lnTo>
                  <a:pt x="21600" y="16765"/>
                </a:lnTo>
                <a:lnTo>
                  <a:pt x="21600" y="4824"/>
                </a:lnTo>
                <a:lnTo>
                  <a:pt x="1677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12409805" y="844331"/>
            <a:ext cx="35611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5" y="0"/>
                </a:moveTo>
                <a:lnTo>
                  <a:pt x="4822" y="0"/>
                </a:lnTo>
                <a:lnTo>
                  <a:pt x="0" y="4841"/>
                </a:lnTo>
                <a:lnTo>
                  <a:pt x="0" y="16774"/>
                </a:lnTo>
                <a:lnTo>
                  <a:pt x="4837" y="21600"/>
                </a:lnTo>
                <a:lnTo>
                  <a:pt x="16755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5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Shape 531"/>
          <p:cNvSpPr/>
          <p:nvPr/>
        </p:nvSpPr>
        <p:spPr>
          <a:xfrm>
            <a:off x="1229619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6" y="0"/>
                </a:moveTo>
                <a:lnTo>
                  <a:pt x="6598" y="848"/>
                </a:lnTo>
                <a:lnTo>
                  <a:pt x="3163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3" y="18437"/>
                </a:lnTo>
                <a:lnTo>
                  <a:pt x="6598" y="20752"/>
                </a:lnTo>
                <a:lnTo>
                  <a:pt x="10806" y="21600"/>
                </a:lnTo>
                <a:lnTo>
                  <a:pt x="15007" y="20752"/>
                </a:lnTo>
                <a:lnTo>
                  <a:pt x="18438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8" y="3162"/>
                </a:lnTo>
                <a:lnTo>
                  <a:pt x="15007" y="848"/>
                </a:lnTo>
                <a:lnTo>
                  <a:pt x="1080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12190203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3" name="Shape 533"/>
          <p:cNvSpPr/>
          <p:nvPr/>
        </p:nvSpPr>
        <p:spPr>
          <a:xfrm>
            <a:off x="12084221" y="836734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4998" y="20752"/>
                </a:lnTo>
                <a:lnTo>
                  <a:pt x="18433" y="18437"/>
                </a:lnTo>
                <a:lnTo>
                  <a:pt x="20750" y="15002"/>
                </a:lnTo>
                <a:lnTo>
                  <a:pt x="21600" y="10794"/>
                </a:lnTo>
                <a:lnTo>
                  <a:pt x="20750" y="6593"/>
                </a:lnTo>
                <a:lnTo>
                  <a:pt x="18433" y="3162"/>
                </a:lnTo>
                <a:lnTo>
                  <a:pt x="14998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11985848" y="844331"/>
            <a:ext cx="35586" cy="35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59" y="0"/>
                </a:moveTo>
                <a:lnTo>
                  <a:pt x="4826" y="0"/>
                </a:lnTo>
                <a:lnTo>
                  <a:pt x="0" y="4841"/>
                </a:lnTo>
                <a:lnTo>
                  <a:pt x="0" y="16774"/>
                </a:lnTo>
                <a:lnTo>
                  <a:pt x="4826" y="21600"/>
                </a:lnTo>
                <a:lnTo>
                  <a:pt x="16759" y="21600"/>
                </a:lnTo>
                <a:lnTo>
                  <a:pt x="21600" y="16774"/>
                </a:lnTo>
                <a:lnTo>
                  <a:pt x="21600" y="4841"/>
                </a:lnTo>
                <a:lnTo>
                  <a:pt x="16759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5" name="Shape 535"/>
          <p:cNvSpPr/>
          <p:nvPr/>
        </p:nvSpPr>
        <p:spPr>
          <a:xfrm>
            <a:off x="12303839" y="946221"/>
            <a:ext cx="35586" cy="35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66" y="0"/>
                </a:moveTo>
                <a:lnTo>
                  <a:pt x="4826" y="0"/>
                </a:lnTo>
                <a:lnTo>
                  <a:pt x="0" y="4837"/>
                </a:lnTo>
                <a:lnTo>
                  <a:pt x="0" y="16763"/>
                </a:lnTo>
                <a:lnTo>
                  <a:pt x="4826" y="21600"/>
                </a:lnTo>
                <a:lnTo>
                  <a:pt x="16766" y="21600"/>
                </a:lnTo>
                <a:lnTo>
                  <a:pt x="21600" y="16763"/>
                </a:lnTo>
                <a:lnTo>
                  <a:pt x="21600" y="4837"/>
                </a:lnTo>
                <a:lnTo>
                  <a:pt x="16766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6" name="Shape 536"/>
          <p:cNvSpPr/>
          <p:nvPr/>
        </p:nvSpPr>
        <p:spPr>
          <a:xfrm>
            <a:off x="12190203" y="938599"/>
            <a:ext cx="50852" cy="508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4" y="0"/>
                </a:moveTo>
                <a:lnTo>
                  <a:pt x="6593" y="848"/>
                </a:lnTo>
                <a:lnTo>
                  <a:pt x="3162" y="3162"/>
                </a:lnTo>
                <a:lnTo>
                  <a:pt x="848" y="6593"/>
                </a:lnTo>
                <a:lnTo>
                  <a:pt x="0" y="10794"/>
                </a:lnTo>
                <a:lnTo>
                  <a:pt x="848" y="15002"/>
                </a:lnTo>
                <a:lnTo>
                  <a:pt x="3162" y="18437"/>
                </a:lnTo>
                <a:lnTo>
                  <a:pt x="6593" y="20752"/>
                </a:lnTo>
                <a:lnTo>
                  <a:pt x="10794" y="21600"/>
                </a:lnTo>
                <a:lnTo>
                  <a:pt x="15002" y="20752"/>
                </a:lnTo>
                <a:lnTo>
                  <a:pt x="18437" y="18437"/>
                </a:lnTo>
                <a:lnTo>
                  <a:pt x="20752" y="15002"/>
                </a:lnTo>
                <a:lnTo>
                  <a:pt x="21600" y="10794"/>
                </a:lnTo>
                <a:lnTo>
                  <a:pt x="20752" y="6593"/>
                </a:lnTo>
                <a:lnTo>
                  <a:pt x="18437" y="3162"/>
                </a:lnTo>
                <a:lnTo>
                  <a:pt x="15002" y="848"/>
                </a:lnTo>
                <a:lnTo>
                  <a:pt x="10794" y="0"/>
                </a:lnTo>
                <a:close/>
              </a:path>
            </a:pathLst>
          </a:custGeom>
          <a:solidFill>
            <a:srgbClr val="0097C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7" name="Shape 537"/>
          <p:cNvSpPr/>
          <p:nvPr/>
        </p:nvSpPr>
        <p:spPr>
          <a:xfrm>
            <a:off x="10629083" y="406680"/>
            <a:ext cx="678606" cy="3260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8" name="Shape 538"/>
          <p:cNvSpPr/>
          <p:nvPr/>
        </p:nvSpPr>
        <p:spPr>
          <a:xfrm>
            <a:off x="8255000" y="1384299"/>
            <a:ext cx="4749801" cy="40201"/>
          </a:xfrm>
          <a:prstGeom prst="rect">
            <a:avLst/>
          </a:prstGeom>
          <a:solidFill>
            <a:srgbClr val="CFDFF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9" name="Shape 539"/>
          <p:cNvSpPr/>
          <p:nvPr/>
        </p:nvSpPr>
        <p:spPr>
          <a:xfrm>
            <a:off x="0" y="1295400"/>
            <a:ext cx="13004800" cy="52893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0" name="Shape 540"/>
          <p:cNvSpPr/>
          <p:nvPr/>
        </p:nvSpPr>
        <p:spPr>
          <a:xfrm>
            <a:off x="0" y="1371599"/>
            <a:ext cx="13004800" cy="964197"/>
          </a:xfrm>
          <a:prstGeom prst="rect">
            <a:avLst/>
          </a:prstGeom>
          <a:solidFill>
            <a:srgbClr val="0096D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1" name="Shape 541"/>
          <p:cNvSpPr>
            <a:spLocks noGrp="1"/>
          </p:cNvSpPr>
          <p:nvPr>
            <p:ph type="title"/>
          </p:nvPr>
        </p:nvSpPr>
        <p:spPr>
          <a:xfrm>
            <a:off x="1081401" y="1516380"/>
            <a:ext cx="10841998" cy="5232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400" cap="small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542" name="Shape 542"/>
          <p:cNvSpPr>
            <a:spLocks noGrp="1"/>
          </p:cNvSpPr>
          <p:nvPr>
            <p:ph type="sldNum" sz="quarter" idx="2"/>
          </p:nvPr>
        </p:nvSpPr>
        <p:spPr>
          <a:xfrm>
            <a:off x="12481402" y="9281468"/>
            <a:ext cx="212502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43" name="Shape 543"/>
          <p:cNvSpPr>
            <a:spLocks noGrp="1"/>
          </p:cNvSpPr>
          <p:nvPr>
            <p:ph type="body" sz="quarter" idx="13"/>
          </p:nvPr>
        </p:nvSpPr>
        <p:spPr>
          <a:xfrm>
            <a:off x="1016000" y="3047999"/>
            <a:ext cx="4572000" cy="36933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2400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eiß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50240" y="390595"/>
            <a:ext cx="11704320" cy="188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50240" y="2275840"/>
            <a:ext cx="11704320" cy="7477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285653" y="9040142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 sz="15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DINPro"/>
          <a:ea typeface="DINPro"/>
          <a:cs typeface="DINPro"/>
          <a:sym typeface="DINPro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575756"/>
          </a:solidFill>
          <a:uFillTx/>
          <a:latin typeface="DINPro"/>
          <a:ea typeface="DINPro"/>
          <a:cs typeface="DINPro"/>
          <a:sym typeface="DINPro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59.2557&amp;rep=rep1&amp;type=pdf" TargetMode="External"/><Relationship Id="rId4" Type="http://schemas.openxmlformats.org/officeDocument/2006/relationships/hyperlink" Target="http://www.ijcse.com/docs/INDJCSE11-02-05-149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ourcemeter.com/resources/rp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>
            <a:spLocks noGrp="1"/>
          </p:cNvSpPr>
          <p:nvPr>
            <p:ph type="subTitle" sz="quarter" idx="1"/>
          </p:nvPr>
        </p:nvSpPr>
        <p:spPr>
          <a:xfrm>
            <a:off x="1168400" y="6629400"/>
            <a:ext cx="9103360" cy="15240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defTabSz="786384">
              <a:defRPr sz="2064" b="1"/>
            </a:pPr>
            <a:r>
              <a:t>Group 7</a:t>
            </a:r>
            <a:r>
              <a:rPr b="0"/>
              <a:t>:</a:t>
            </a:r>
          </a:p>
          <a:p>
            <a:pPr defTabSz="786384">
              <a:defRPr sz="2064"/>
            </a:pPr>
            <a:r>
              <a:t>Ankhi Bhanja Choudhury</a:t>
            </a:r>
          </a:p>
          <a:p>
            <a:pPr defTabSz="786384">
              <a:defRPr sz="2064"/>
            </a:pPr>
            <a:r>
              <a:t>Chuong Tach Nguyen</a:t>
            </a:r>
          </a:p>
          <a:p>
            <a:pPr defTabSz="786384">
              <a:defRPr sz="2064"/>
            </a:pPr>
            <a:r>
              <a:t>Disha Purohit</a:t>
            </a:r>
          </a:p>
          <a:p>
            <a:pPr defTabSz="786384">
              <a:defRPr sz="2064"/>
            </a:pPr>
            <a:r>
              <a:t>Ashwini Shanmuganandhavadivel</a:t>
            </a:r>
          </a:p>
        </p:txBody>
      </p:sp>
      <p:sp>
        <p:nvSpPr>
          <p:cNvPr id="668" name="Shape 668"/>
          <p:cNvSpPr>
            <a:spLocks noGrp="1"/>
          </p:cNvSpPr>
          <p:nvPr>
            <p:ph type="ctrTitle"/>
          </p:nvPr>
        </p:nvSpPr>
        <p:spPr>
          <a:xfrm>
            <a:off x="970585" y="3567108"/>
            <a:ext cx="10841998" cy="1538884"/>
          </a:xfrm>
          <a:prstGeom prst="rect">
            <a:avLst/>
          </a:prstGeom>
        </p:spPr>
        <p:txBody>
          <a:bodyPr/>
          <a:lstStyle/>
          <a:p>
            <a:r>
              <a:t>Analysis on clones using metrics and their behavioural patterns</a:t>
            </a:r>
          </a:p>
        </p:txBody>
      </p:sp>
      <p:sp>
        <p:nvSpPr>
          <p:cNvPr id="669" name="Shape 669"/>
          <p:cNvSpPr>
            <a:spLocks noGrp="1"/>
          </p:cNvSpPr>
          <p:nvPr>
            <p:ph type="body" idx="13"/>
          </p:nvPr>
        </p:nvSpPr>
        <p:spPr>
          <a:xfrm>
            <a:off x="991463" y="2567927"/>
            <a:ext cx="8229601" cy="3693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 cap="small">
                <a:solidFill>
                  <a:srgbClr val="59595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Data science and big data analytics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sz="quarter" idx="1"/>
          </p:nvPr>
        </p:nvSpPr>
        <p:spPr>
          <a:xfrm>
            <a:off x="971766" y="3047999"/>
            <a:ext cx="9797835" cy="2553676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endParaRPr dirty="0"/>
          </a:p>
        </p:txBody>
      </p:sp>
      <p:sp>
        <p:nvSpPr>
          <p:cNvPr id="741" name="Shape 7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36" y="3729317"/>
            <a:ext cx="7853082" cy="318167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References</a:t>
            </a:r>
          </a:p>
        </p:txBody>
      </p:sp>
      <p:sp>
        <p:nvSpPr>
          <p:cNvPr id="744" name="Shape 744"/>
          <p:cNvSpPr>
            <a:spLocks noGrp="1"/>
          </p:cNvSpPr>
          <p:nvPr>
            <p:ph type="body" sz="half" idx="1"/>
          </p:nvPr>
        </p:nvSpPr>
        <p:spPr>
          <a:xfrm>
            <a:off x="1104582" y="3047999"/>
            <a:ext cx="9665019" cy="4320094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https://www.sourcemeter.com/resources/rpg/</a:t>
            </a:r>
          </a:p>
          <a:p>
            <a:pPr marL="228600" indent="-228600">
              <a:buSzPct val="100000"/>
              <a:buChar char="•"/>
            </a:pP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marL="228600" indent="-228600">
              <a:buSzPct val="100000"/>
              <a:buChar char="•"/>
            </a:pP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http://</a:t>
            </a: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citeseerx.ist.psu.edu/viewdoc/download?doi=10.1.1.59.2557&amp;rep=rep1&amp;type=pdf</a:t>
            </a:r>
            <a:endParaRPr lang="en-US" u="sng" dirty="0" smtClean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3"/>
            </a:endParaRPr>
          </a:p>
          <a:p>
            <a:pPr marL="228600" indent="-228600">
              <a:buSzPct val="100000"/>
              <a:buChar char="•"/>
            </a:pPr>
            <a:endParaRPr lang="en-US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3"/>
            </a:endParaRPr>
          </a:p>
          <a:p>
            <a:pPr marL="228600" indent="-228600">
              <a:buSzPct val="100000"/>
              <a:buChar char="•"/>
            </a:pPr>
            <a:r>
              <a:rPr lang="en-US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https://www.cs.usask.ca/~</a:t>
            </a:r>
            <a:r>
              <a:rPr lang="en-US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croy/papers/2014/RoyetalCSMR-WCRE2014Keynote.pdf</a:t>
            </a:r>
          </a:p>
          <a:p>
            <a:pPr marL="228600" indent="-228600">
              <a:buSzPct val="100000"/>
              <a:buChar char="•"/>
            </a:pPr>
            <a:endParaRPr lang="en-US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3"/>
            </a:endParaRPr>
          </a:p>
          <a:p>
            <a:pPr marL="228600" indent="-228600">
              <a:buSzPct val="100000"/>
              <a:buChar char="•"/>
            </a:pPr>
            <a:r>
              <a:rPr lang="en-US" u="sng" dirty="0">
                <a:hlinkClick r:id="rId4"/>
              </a:rPr>
              <a:t>http://www.ijcse.com/docs/INDJCSE11-02-05-149.pdf</a:t>
            </a: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3"/>
            </a:endParaRPr>
          </a:p>
        </p:txBody>
      </p:sp>
      <p:sp>
        <p:nvSpPr>
          <p:cNvPr id="745" name="Shape 7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51" y="1661885"/>
            <a:ext cx="4796491" cy="36513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50" y="5313267"/>
            <a:ext cx="4796491" cy="3651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242" y="5313267"/>
            <a:ext cx="4796491" cy="36513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242" y="1661884"/>
            <a:ext cx="4796491" cy="365138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Clone Detection and Aspect Mining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>
          <a:xfrm>
            <a:off x="2540000" y="3048000"/>
            <a:ext cx="5940612" cy="430306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Clone</a:t>
            </a:r>
            <a:r>
              <a:rPr lang="en-US" dirty="0" smtClean="0"/>
              <a:t> - repeated code usage pattern</a:t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Aspect</a:t>
            </a:r>
            <a:r>
              <a:rPr lang="en-US" dirty="0" smtClean="0"/>
              <a:t>  - programming abstraction for “cross-cutting” concerns</a:t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Refactoring </a:t>
            </a:r>
            <a:r>
              <a:rPr lang="mr-IN" b="1" dirty="0" smtClean="0"/>
              <a:t>–</a:t>
            </a:r>
            <a:r>
              <a:rPr lang="en-US" b="1" dirty="0" smtClean="0"/>
              <a:t> </a:t>
            </a:r>
            <a:r>
              <a:rPr lang="en-US" dirty="0" smtClean="0"/>
              <a:t>syntactic edits without any change in semantics/code logic</a:t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Clone detection</a:t>
            </a:r>
            <a:r>
              <a:rPr lang="en-US" dirty="0" smtClean="0"/>
              <a:t> yields candidates for refactoring</a:t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Clone class metrics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measures pertaining to a group/class of clones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8708" y="3048000"/>
            <a:ext cx="3474065" cy="521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595" y="4706000"/>
            <a:ext cx="8012205" cy="4181206"/>
          </a:xfrm>
          <a:prstGeom prst="rect">
            <a:avLst/>
          </a:prstGeom>
        </p:spPr>
      </p:pic>
      <p:sp>
        <p:nvSpPr>
          <p:cNvPr id="699" name="Shape 699"/>
          <p:cNvSpPr/>
          <p:nvPr/>
        </p:nvSpPr>
        <p:spPr>
          <a:xfrm>
            <a:off x="2463800" y="9248647"/>
            <a:ext cx="861060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500">
                <a:solidFill>
                  <a:srgbClr val="0F96D4"/>
                </a:solidFill>
              </a:defRPr>
            </a:lvl1pPr>
          </a:lstStyle>
          <a:p>
            <a:r>
              <a:t>Analysis on clones using metrics and their behavioral patterns</a:t>
            </a:r>
          </a:p>
        </p:txBody>
      </p:sp>
      <p:sp>
        <p:nvSpPr>
          <p:cNvPr id="700" name="Shape 700"/>
          <p:cNvSpPr>
            <a:spLocks noGrp="1"/>
          </p:cNvSpPr>
          <p:nvPr>
            <p:ph type="title"/>
          </p:nvPr>
        </p:nvSpPr>
        <p:spPr>
          <a:xfrm>
            <a:off x="1081400" y="1874982"/>
            <a:ext cx="10841999" cy="677109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Motivation</a:t>
            </a:r>
            <a:endParaRPr dirty="0"/>
          </a:p>
        </p:txBody>
      </p:sp>
      <p:sp>
        <p:nvSpPr>
          <p:cNvPr id="702" name="Shape 702"/>
          <p:cNvSpPr/>
          <p:nvPr/>
        </p:nvSpPr>
        <p:spPr>
          <a:xfrm>
            <a:off x="310895" y="9245600"/>
            <a:ext cx="1467106" cy="21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500">
                <a:solidFill>
                  <a:srgbClr val="888888"/>
                </a:solidFill>
              </a:defRPr>
            </a:lvl1pPr>
          </a:lstStyle>
          <a:p>
            <a:r>
              <a:t>31/01/2017</a:t>
            </a:r>
          </a:p>
        </p:txBody>
      </p:sp>
      <p:sp>
        <p:nvSpPr>
          <p:cNvPr id="703" name="Shape 703"/>
          <p:cNvSpPr>
            <a:spLocks noGrp="1"/>
          </p:cNvSpPr>
          <p:nvPr>
            <p:ph type="sldNum" sz="quarter" idx="2"/>
          </p:nvPr>
        </p:nvSpPr>
        <p:spPr>
          <a:xfrm>
            <a:off x="12566902" y="9281468"/>
            <a:ext cx="127001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7" y="2840317"/>
            <a:ext cx="4838699" cy="3434977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532094" y="7655859"/>
            <a:ext cx="1613647" cy="251012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9015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/>
          <p:nvPr/>
        </p:nvSpPr>
        <p:spPr>
          <a:xfrm>
            <a:off x="2463800" y="9248647"/>
            <a:ext cx="861060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500">
                <a:solidFill>
                  <a:srgbClr val="0F96D4"/>
                </a:solidFill>
              </a:defRPr>
            </a:lvl1pPr>
          </a:lstStyle>
          <a:p>
            <a:r>
              <a:t>Analysis on clones using metrics and their behavioral patterns</a:t>
            </a:r>
          </a:p>
        </p:txBody>
      </p:sp>
      <p:sp>
        <p:nvSpPr>
          <p:cNvPr id="672" name="Shape 672"/>
          <p:cNvSpPr>
            <a:spLocks noGrp="1"/>
          </p:cNvSpPr>
          <p:nvPr>
            <p:ph type="title"/>
          </p:nvPr>
        </p:nvSpPr>
        <p:spPr>
          <a:xfrm>
            <a:off x="732136" y="1524000"/>
            <a:ext cx="11191263" cy="838200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martshark$c</a:t>
            </a:r>
            <a:r>
              <a:rPr dirty="0" err="1" smtClean="0"/>
              <a:t>lone_</a:t>
            </a:r>
            <a:r>
              <a:rPr lang="en-US" dirty="0" err="1" smtClean="0"/>
              <a:t>i</a:t>
            </a:r>
            <a:r>
              <a:rPr dirty="0" err="1" smtClean="0"/>
              <a:t>nstance</a:t>
            </a:r>
            <a:endParaRPr dirty="0"/>
          </a:p>
        </p:txBody>
      </p:sp>
      <p:sp>
        <p:nvSpPr>
          <p:cNvPr id="673" name="Shape 673"/>
          <p:cNvSpPr/>
          <p:nvPr/>
        </p:nvSpPr>
        <p:spPr>
          <a:xfrm>
            <a:off x="310895" y="9245600"/>
            <a:ext cx="1467106" cy="21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500">
                <a:solidFill>
                  <a:srgbClr val="888888"/>
                </a:solidFill>
              </a:defRPr>
            </a:lvl1pPr>
          </a:lstStyle>
          <a:p>
            <a:r>
              <a:t>31/01/2017</a:t>
            </a:r>
          </a:p>
        </p:txBody>
      </p:sp>
      <p:sp>
        <p:nvSpPr>
          <p:cNvPr id="674" name="Shape 674"/>
          <p:cNvSpPr>
            <a:spLocks noGrp="1"/>
          </p:cNvSpPr>
          <p:nvPr>
            <p:ph type="sldNum" sz="quarter" idx="2"/>
          </p:nvPr>
        </p:nvSpPr>
        <p:spPr>
          <a:xfrm>
            <a:off x="12566902" y="9281468"/>
            <a:ext cx="127001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xfrm>
            <a:off x="777608" y="2336316"/>
            <a:ext cx="11658601" cy="7017306"/>
          </a:xfrm>
          <a:prstGeom prst="rect">
            <a:avLst/>
          </a:prstGeom>
        </p:spPr>
        <p:txBody>
          <a:bodyPr/>
          <a:lstStyle/>
          <a:p>
            <a:pPr marL="457200" indent="-457200">
              <a:buSzPct val="100000"/>
              <a:buFont typeface="Arial" charset="0"/>
              <a:buChar char="•"/>
              <a:defRPr sz="2700"/>
            </a:pPr>
            <a:r>
              <a:rPr lang="en-US" dirty="0" smtClean="0"/>
              <a:t>Database c</a:t>
            </a:r>
            <a:r>
              <a:rPr dirty="0" smtClean="0"/>
              <a:t>ollection</a:t>
            </a:r>
            <a:r>
              <a:rPr lang="en-US" dirty="0" smtClean="0"/>
              <a:t> with one clone per document/entry/row</a:t>
            </a:r>
            <a:endParaRPr dirty="0"/>
          </a:p>
          <a:p>
            <a:pPr marL="457200" indent="-457200">
              <a:buSzPct val="100000"/>
              <a:buFont typeface="Arial" charset="0"/>
              <a:buChar char="•"/>
              <a:defRPr sz="2700"/>
            </a:pPr>
            <a:r>
              <a:rPr lang="en-US" dirty="0" smtClean="0"/>
              <a:t>Each </a:t>
            </a:r>
            <a:r>
              <a:rPr lang="en-US" b="1" dirty="0" err="1" smtClean="0"/>
              <a:t>clone_instance</a:t>
            </a:r>
            <a:r>
              <a:rPr lang="en-US" b="1" dirty="0" smtClean="0"/>
              <a:t> </a:t>
            </a:r>
            <a:r>
              <a:rPr lang="en-US" dirty="0" smtClean="0"/>
              <a:t>document belongs to a </a:t>
            </a:r>
            <a:r>
              <a:rPr lang="en-US" b="1" dirty="0" err="1" smtClean="0"/>
              <a:t>clone_class</a:t>
            </a:r>
            <a:endParaRPr lang="en-US" b="1" dirty="0" smtClean="0"/>
          </a:p>
          <a:p>
            <a:pPr marL="457200" indent="-457200">
              <a:buSzPct val="100000"/>
              <a:buFont typeface="Arial" charset="0"/>
              <a:buChar char="•"/>
              <a:defRPr sz="2700"/>
            </a:pPr>
            <a:r>
              <a:rPr lang="en-US" dirty="0"/>
              <a:t>A</a:t>
            </a:r>
            <a:r>
              <a:rPr lang="en-US" b="1" dirty="0" smtClean="0"/>
              <a:t> </a:t>
            </a:r>
            <a:r>
              <a:rPr lang="en-US" b="1" dirty="0" err="1" smtClean="0"/>
              <a:t>clone_class</a:t>
            </a:r>
            <a:r>
              <a:rPr lang="en-US" b="1" dirty="0" smtClean="0"/>
              <a:t> </a:t>
            </a:r>
            <a:r>
              <a:rPr lang="en-US" dirty="0" smtClean="0"/>
              <a:t>brings together all related </a:t>
            </a:r>
            <a:r>
              <a:rPr lang="en-US" dirty="0" err="1" smtClean="0"/>
              <a:t>clone_instances</a:t>
            </a:r>
            <a:r>
              <a:rPr lang="en-US" dirty="0" smtClean="0"/>
              <a:t> to be refactored</a:t>
            </a:r>
          </a:p>
          <a:p>
            <a:pPr marL="457200" indent="-457200">
              <a:buSzPct val="100000"/>
              <a:buFont typeface="Arial" charset="0"/>
              <a:buChar char="•"/>
              <a:defRPr sz="2700"/>
            </a:pPr>
            <a:r>
              <a:rPr lang="en-US" dirty="0" smtClean="0"/>
              <a:t>Each </a:t>
            </a:r>
            <a:r>
              <a:rPr lang="en-US" b="1" dirty="0" err="1" smtClean="0"/>
              <a:t>clone_class</a:t>
            </a:r>
            <a:r>
              <a:rPr lang="en-US" dirty="0" smtClean="0"/>
              <a:t> has metrics associated to it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442043"/>
              </p:ext>
            </p:extLst>
          </p:nvPr>
        </p:nvGraphicFramePr>
        <p:xfrm>
          <a:off x="1217208" y="4213414"/>
          <a:ext cx="10706191" cy="4769219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568731"/>
                <a:gridCol w="3568729"/>
                <a:gridCol w="3568731"/>
              </a:tblGrid>
              <a:tr h="4168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Clone Class Metric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Description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Calculated</a:t>
                      </a:r>
                      <a:r>
                        <a:rPr lang="en-US" sz="2000" baseline="0" dirty="0" smtClean="0"/>
                        <a:t> from</a:t>
                      </a:r>
                      <a:endParaRPr lang="en-US" sz="2000" dirty="0"/>
                    </a:p>
                  </a:txBody>
                  <a:tcPr/>
                </a:tc>
              </a:tr>
              <a:tr h="659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 Age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No of revisions since creation</a:t>
                      </a:r>
                      <a:endParaRPr lang="en-US" sz="2000" dirty="0"/>
                    </a:p>
                  </a:txBody>
                  <a:tcPr/>
                </a:tc>
              </a:tr>
              <a:tr h="659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CI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 Instances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Multiplicity</a:t>
                      </a:r>
                      <a:r>
                        <a:rPr lang="en-US" sz="2000" baseline="0" dirty="0" smtClean="0"/>
                        <a:t> of </a:t>
                      </a:r>
                      <a:r>
                        <a:rPr lang="en-US" sz="2000" baseline="0" dirty="0" err="1" smtClean="0"/>
                        <a:t>clone_class</a:t>
                      </a:r>
                      <a:endParaRPr lang="en-US" sz="2000" dirty="0"/>
                    </a:p>
                  </a:txBody>
                  <a:tcPr/>
                </a:tc>
              </a:tr>
              <a:tr h="48147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 Complexity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err="1" smtClean="0"/>
                        <a:t>McGabe</a:t>
                      </a:r>
                      <a:r>
                        <a:rPr lang="en-US" sz="2000" dirty="0" smtClean="0"/>
                        <a:t> complexity</a:t>
                      </a:r>
                      <a:endParaRPr lang="en-US" sz="2000" dirty="0"/>
                    </a:p>
                  </a:txBody>
                  <a:tcPr/>
                </a:tc>
              </a:tr>
              <a:tr h="73749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 </a:t>
                      </a:r>
                      <a:r>
                        <a:rPr lang="en-US" sz="2000" dirty="0" err="1" smtClean="0"/>
                        <a:t>Embeddedness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In + Out references</a:t>
                      </a:r>
                      <a:r>
                        <a:rPr lang="en-US" sz="2000" baseline="0" dirty="0" smtClean="0"/>
                        <a:t> to subroutines</a:t>
                      </a:r>
                      <a:endParaRPr lang="en-US" sz="2000" dirty="0"/>
                    </a:p>
                  </a:txBody>
                  <a:tcPr/>
                </a:tc>
              </a:tr>
              <a:tr h="659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CLLOC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 Lines of 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/>
                </a:tc>
              </a:tr>
              <a:tr h="4168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Clone</a:t>
                      </a:r>
                      <a:r>
                        <a:rPr lang="en-US" sz="2000" baseline="0" dirty="0" smtClean="0"/>
                        <a:t> Variability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Number of changes/CA</a:t>
                      </a:r>
                      <a:endParaRPr lang="en-US" sz="2000" dirty="0"/>
                    </a:p>
                  </a:txBody>
                  <a:tcPr/>
                </a:tc>
              </a:tr>
              <a:tr h="73749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NCR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/>
                        <a:t>Normalized Clone Radius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Average distance between clones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/>
          <p:nvPr/>
        </p:nvSpPr>
        <p:spPr>
          <a:xfrm>
            <a:off x="2463800" y="9248647"/>
            <a:ext cx="861060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500">
                <a:solidFill>
                  <a:srgbClr val="0F96D4"/>
                </a:solidFill>
              </a:defRPr>
            </a:lvl1pPr>
          </a:lstStyle>
          <a:p>
            <a:r>
              <a:t>Analysis on clones using metrics and their behavioral patterns</a:t>
            </a:r>
          </a:p>
        </p:txBody>
      </p:sp>
      <p:sp>
        <p:nvSpPr>
          <p:cNvPr id="678" name="Shape 678"/>
          <p:cNvSpPr>
            <a:spLocks noGrp="1"/>
          </p:cNvSpPr>
          <p:nvPr>
            <p:ph type="title"/>
          </p:nvPr>
        </p:nvSpPr>
        <p:spPr>
          <a:xfrm>
            <a:off x="406400" y="1524000"/>
            <a:ext cx="12039600" cy="914401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649223">
              <a:defRPr sz="3124"/>
            </a:pPr>
            <a:r>
              <a:rPr lang="en-US" dirty="0" err="1" smtClean="0"/>
              <a:t>smartshark$clone_instance$clone_class</a:t>
            </a:r>
            <a:endParaRPr dirty="0"/>
          </a:p>
        </p:txBody>
      </p:sp>
      <p:sp>
        <p:nvSpPr>
          <p:cNvPr id="680" name="Shape 680"/>
          <p:cNvSpPr/>
          <p:nvPr/>
        </p:nvSpPr>
        <p:spPr>
          <a:xfrm>
            <a:off x="310895" y="9245600"/>
            <a:ext cx="1467106" cy="21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500">
                <a:solidFill>
                  <a:srgbClr val="888888"/>
                </a:solidFill>
              </a:defRPr>
            </a:lvl1pPr>
          </a:lstStyle>
          <a:p>
            <a:r>
              <a:t>31/01/2017</a:t>
            </a:r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2"/>
          </p:nvPr>
        </p:nvSpPr>
        <p:spPr>
          <a:xfrm>
            <a:off x="12566902" y="9281468"/>
            <a:ext cx="127001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500113"/>
              </p:ext>
            </p:extLst>
          </p:nvPr>
        </p:nvGraphicFramePr>
        <p:xfrm>
          <a:off x="711193" y="2151531"/>
          <a:ext cx="11570446" cy="6204313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856816"/>
                <a:gridCol w="3856814"/>
                <a:gridCol w="3856816"/>
              </a:tblGrid>
              <a:tr h="33858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Clone Class Metric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Calculated</a:t>
                      </a:r>
                      <a:r>
                        <a:rPr lang="en-US" sz="2400" baseline="0" dirty="0" smtClean="0"/>
                        <a:t> from</a:t>
                      </a:r>
                      <a:endParaRPr lang="en-US" sz="2400" dirty="0"/>
                    </a:p>
                  </a:txBody>
                  <a:tcPr/>
                </a:tc>
              </a:tr>
              <a:tr h="60945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No of revisions since creation</a:t>
                      </a:r>
                      <a:endParaRPr lang="en-US" sz="2400" dirty="0"/>
                    </a:p>
                  </a:txBody>
                  <a:tcPr/>
                </a:tc>
              </a:tr>
              <a:tr h="4504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CI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Instances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Multiplicity</a:t>
                      </a:r>
                      <a:r>
                        <a:rPr lang="en-US" sz="2400" baseline="0" dirty="0" smtClean="0"/>
                        <a:t> of </a:t>
                      </a:r>
                      <a:r>
                        <a:rPr lang="en-US" sz="2400" baseline="0" dirty="0" err="1" smtClean="0"/>
                        <a:t>clone_class</a:t>
                      </a:r>
                      <a:endParaRPr lang="en-US" sz="2400" dirty="0"/>
                    </a:p>
                  </a:txBody>
                  <a:tcPr/>
                </a:tc>
              </a:tr>
              <a:tr h="33858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Complexity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 smtClean="0"/>
                        <a:t>McGabe</a:t>
                      </a:r>
                      <a:r>
                        <a:rPr lang="en-US" sz="2400" dirty="0" smtClean="0"/>
                        <a:t> complexity</a:t>
                      </a:r>
                      <a:endParaRPr lang="en-US" sz="2400" dirty="0"/>
                    </a:p>
                  </a:txBody>
                  <a:tcPr/>
                </a:tc>
              </a:tr>
              <a:tr h="60945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</a:t>
                      </a:r>
                      <a:r>
                        <a:rPr lang="en-US" sz="2400" dirty="0" err="1" smtClean="0"/>
                        <a:t>Embeddedness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In + Out references</a:t>
                      </a:r>
                      <a:r>
                        <a:rPr lang="en-US" sz="2400" baseline="0" dirty="0" smtClean="0"/>
                        <a:t> to subroutines</a:t>
                      </a:r>
                      <a:endParaRPr lang="en-US" sz="2400" dirty="0"/>
                    </a:p>
                  </a:txBody>
                  <a:tcPr/>
                </a:tc>
              </a:tr>
              <a:tr h="60945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CLLOC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Length in Lines of code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2400" dirty="0"/>
                    </a:p>
                  </a:txBody>
                  <a:tcPr/>
                </a:tc>
              </a:tr>
              <a:tr h="33858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</a:t>
                      </a:r>
                      <a:r>
                        <a:rPr lang="en-US" sz="2400" baseline="0" dirty="0" smtClean="0"/>
                        <a:t> Variability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Number of changes/CA</a:t>
                      </a:r>
                      <a:endParaRPr lang="en-US" sz="2400" dirty="0"/>
                    </a:p>
                  </a:txBody>
                  <a:tcPr/>
                </a:tc>
              </a:tr>
              <a:tr h="60945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Normalized Clone Radius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Average distance between clones</a:t>
                      </a:r>
                      <a:endParaRPr lang="en-US" sz="2400" dirty="0"/>
                    </a:p>
                  </a:txBody>
                  <a:tcPr/>
                </a:tc>
              </a:tr>
              <a:tr h="50356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Risk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Calibri"/>
                        </a:rPr>
                        <a:t>CLLOC*CI*CCO*NCR*CV</a:t>
                      </a:r>
                      <a:endParaRPr lang="en-US" sz="2400" dirty="0"/>
                    </a:p>
                  </a:txBody>
                  <a:tcPr/>
                </a:tc>
              </a:tr>
              <a:tr h="50356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Elimination</a:t>
                      </a:r>
                      <a:r>
                        <a:rPr lang="en-US" sz="2400" baseline="0" dirty="0" smtClean="0"/>
                        <a:t> Effort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CI*CE*NCR</a:t>
                      </a:r>
                      <a:endParaRPr lang="en-US" sz="2400" dirty="0"/>
                    </a:p>
                  </a:txBody>
                  <a:tcPr/>
                </a:tc>
              </a:tr>
              <a:tr h="50356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Clone Elimination Gain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CR/CEE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/>
          <p:nvPr/>
        </p:nvSpPr>
        <p:spPr>
          <a:xfrm>
            <a:off x="2463800" y="9248647"/>
            <a:ext cx="8610600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500">
                <a:solidFill>
                  <a:srgbClr val="0F96D4"/>
                </a:solidFill>
              </a:defRPr>
            </a:lvl1pPr>
          </a:lstStyle>
          <a:p>
            <a:r>
              <a:t>Analysis on clones using metrics and their behavioral patterns</a:t>
            </a:r>
          </a:p>
        </p:txBody>
      </p:sp>
      <p:sp>
        <p:nvSpPr>
          <p:cNvPr id="700" name="Shape 700"/>
          <p:cNvSpPr>
            <a:spLocks noGrp="1"/>
          </p:cNvSpPr>
          <p:nvPr>
            <p:ph type="title"/>
          </p:nvPr>
        </p:nvSpPr>
        <p:spPr>
          <a:xfrm>
            <a:off x="1081400" y="1874982"/>
            <a:ext cx="10841999" cy="677109"/>
          </a:xfrm>
          <a:prstGeom prst="rect">
            <a:avLst/>
          </a:prstGeom>
        </p:spPr>
        <p:txBody>
          <a:bodyPr/>
          <a:lstStyle/>
          <a:p>
            <a:r>
              <a:rPr dirty="0"/>
              <a:t>Steps Involved</a:t>
            </a:r>
          </a:p>
        </p:txBody>
      </p:sp>
      <p:sp>
        <p:nvSpPr>
          <p:cNvPr id="701" name="Shape 701"/>
          <p:cNvSpPr>
            <a:spLocks noGrp="1"/>
          </p:cNvSpPr>
          <p:nvPr>
            <p:ph type="body" sz="half" idx="1"/>
          </p:nvPr>
        </p:nvSpPr>
        <p:spPr>
          <a:xfrm>
            <a:off x="914516" y="2552091"/>
            <a:ext cx="4894614" cy="4826904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25400"/>
          </a:effectLst>
        </p:spPr>
        <p:txBody>
          <a:bodyPr>
            <a:normAutofit/>
          </a:bodyPr>
          <a:lstStyle/>
          <a:p>
            <a:pPr marL="228600" indent="-228600">
              <a:buSzPct val="100000"/>
              <a:buChar char="•"/>
              <a:defRPr sz="2700"/>
            </a:pPr>
            <a:r>
              <a:rPr dirty="0" smtClean="0"/>
              <a:t>Identify </a:t>
            </a:r>
            <a:r>
              <a:rPr dirty="0"/>
              <a:t>the distinct clone classes</a:t>
            </a:r>
          </a:p>
          <a:p>
            <a:pPr marL="228600" indent="-228600">
              <a:buSzPct val="100000"/>
              <a:buChar char="•"/>
              <a:defRPr sz="2700"/>
            </a:pPr>
            <a:endParaRPr dirty="0"/>
          </a:p>
          <a:p>
            <a:pPr marL="228600" indent="-228600">
              <a:buSzPct val="100000"/>
              <a:buChar char="•"/>
              <a:defRPr sz="2700"/>
            </a:pPr>
            <a:r>
              <a:rPr dirty="0"/>
              <a:t>For </a:t>
            </a:r>
            <a:r>
              <a:rPr lang="en-US" dirty="0" smtClean="0"/>
              <a:t>each </a:t>
            </a:r>
            <a:r>
              <a:rPr dirty="0" smtClean="0"/>
              <a:t>clone class, </a:t>
            </a:r>
            <a:r>
              <a:rPr lang="en-US" dirty="0" smtClean="0"/>
              <a:t>extract </a:t>
            </a:r>
            <a:r>
              <a:rPr dirty="0" smtClean="0"/>
              <a:t>the </a:t>
            </a:r>
            <a:r>
              <a:rPr dirty="0"/>
              <a:t>corresponding </a:t>
            </a:r>
            <a:r>
              <a:rPr dirty="0" smtClean="0"/>
              <a:t>metrics</a:t>
            </a:r>
            <a:endParaRPr lang="en-US" dirty="0" smtClean="0"/>
          </a:p>
          <a:p>
            <a:pPr marL="228600" indent="-228600">
              <a:buSzPct val="100000"/>
              <a:buChar char="•"/>
              <a:defRPr sz="2700"/>
            </a:pPr>
            <a:endParaRPr lang="en-US" dirty="0" smtClean="0"/>
          </a:p>
          <a:p>
            <a:pPr marL="228600" indent="-228600">
              <a:buSzPct val="100000"/>
              <a:buChar char="•"/>
              <a:defRPr sz="2700"/>
            </a:pPr>
            <a:r>
              <a:rPr lang="en-US" dirty="0" smtClean="0"/>
              <a:t>Fit CEG and CEE to linear models with CI and CLLOC as input respectively</a:t>
            </a:r>
          </a:p>
          <a:p>
            <a:pPr marL="228600" indent="-228600">
              <a:buSzPct val="100000"/>
              <a:buChar char="•"/>
              <a:defRPr sz="2700"/>
            </a:pPr>
            <a:endParaRPr lang="en-US" dirty="0"/>
          </a:p>
          <a:p>
            <a:pPr marL="228600" indent="-228600">
              <a:buSzPct val="100000"/>
              <a:buChar char="•"/>
              <a:defRPr sz="2700"/>
            </a:pPr>
            <a:r>
              <a:rPr lang="en-US" dirty="0" smtClean="0"/>
              <a:t>Plot </a:t>
            </a:r>
            <a:r>
              <a:rPr lang="en-US" dirty="0" smtClean="0"/>
              <a:t>bar chart </a:t>
            </a:r>
            <a:r>
              <a:rPr lang="en-US" dirty="0" smtClean="0"/>
              <a:t>with CEG and CEE against top 50 clone classes</a:t>
            </a:r>
            <a:endParaRPr lang="en-US" dirty="0"/>
          </a:p>
        </p:txBody>
      </p:sp>
      <p:sp>
        <p:nvSpPr>
          <p:cNvPr id="702" name="Shape 702"/>
          <p:cNvSpPr/>
          <p:nvPr/>
        </p:nvSpPr>
        <p:spPr>
          <a:xfrm>
            <a:off x="310895" y="9245600"/>
            <a:ext cx="1467106" cy="21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500">
                <a:solidFill>
                  <a:srgbClr val="888888"/>
                </a:solidFill>
              </a:defRPr>
            </a:lvl1pPr>
          </a:lstStyle>
          <a:p>
            <a:r>
              <a:t>31/01/2017</a:t>
            </a:r>
          </a:p>
        </p:txBody>
      </p:sp>
      <p:sp>
        <p:nvSpPr>
          <p:cNvPr id="703" name="Shape 703"/>
          <p:cNvSpPr>
            <a:spLocks noGrp="1"/>
          </p:cNvSpPr>
          <p:nvPr>
            <p:ph type="sldNum" sz="quarter" idx="2"/>
          </p:nvPr>
        </p:nvSpPr>
        <p:spPr>
          <a:xfrm>
            <a:off x="12566902" y="9281468"/>
            <a:ext cx="127001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" r="62059"/>
          <a:stretch/>
        </p:blipFill>
        <p:spPr>
          <a:xfrm>
            <a:off x="6769100" y="2811182"/>
            <a:ext cx="3289989" cy="927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50"/>
          <a:stretch/>
        </p:blipFill>
        <p:spPr>
          <a:xfrm>
            <a:off x="6620332" y="3997373"/>
            <a:ext cx="6073571" cy="2832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00" y="7603323"/>
            <a:ext cx="9677400" cy="10541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7" y="1429884"/>
            <a:ext cx="7570594" cy="39192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76" y="1385522"/>
            <a:ext cx="7421762" cy="40383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762"/>
            <a:ext cx="7491216" cy="3988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76" y="5389035"/>
            <a:ext cx="7630125" cy="39589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18212" y="2850776"/>
            <a:ext cx="95955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Linear Fit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CI vs CEE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91360" y="2877673"/>
            <a:ext cx="95955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Linear Fit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CI vs CEG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34754" y="6409760"/>
            <a:ext cx="136832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Linear Fit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CLLOC vs CEG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707902" y="6436657"/>
            <a:ext cx="1334659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Linear Fit</a:t>
            </a: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CLLOC vs CEE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59620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Shape 7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Bar plot</a:t>
            </a:r>
            <a:r>
              <a:rPr dirty="0" smtClean="0"/>
              <a:t> </a:t>
            </a:r>
            <a:r>
              <a:rPr dirty="0"/>
              <a:t>: Clone_class vs </a:t>
            </a:r>
            <a:r>
              <a:rPr dirty="0" smtClean="0"/>
              <a:t>CEE</a:t>
            </a:r>
            <a:endParaRPr dirty="0"/>
          </a:p>
        </p:txBody>
      </p:sp>
      <p:sp>
        <p:nvSpPr>
          <p:cNvPr id="718" name="Shape 7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19" name="Shape 7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914" y="2909936"/>
            <a:ext cx="5644062" cy="48291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29" y="3048000"/>
            <a:ext cx="5327650" cy="48291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16518" y="7847479"/>
            <a:ext cx="122405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unsorted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2690" y="7739111"/>
            <a:ext cx="275652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s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orted by CEE, top 50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Shape 7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Bar plot</a:t>
            </a:r>
            <a:r>
              <a:rPr dirty="0" smtClean="0"/>
              <a:t> </a:t>
            </a:r>
            <a:r>
              <a:rPr dirty="0"/>
              <a:t>: Clone_class vs </a:t>
            </a:r>
            <a:r>
              <a:rPr dirty="0" smtClean="0"/>
              <a:t>CE</a:t>
            </a:r>
            <a:r>
              <a:rPr lang="en-US" dirty="0" smtClean="0"/>
              <a:t>G</a:t>
            </a:r>
            <a:endParaRPr dirty="0"/>
          </a:p>
        </p:txBody>
      </p:sp>
      <p:sp>
        <p:nvSpPr>
          <p:cNvPr id="719" name="Shape 7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752" y="3601999"/>
            <a:ext cx="6343650" cy="4254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01" y="3601999"/>
            <a:ext cx="5135282" cy="4254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16518" y="7847479"/>
            <a:ext cx="122405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unsorted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2690" y="7739111"/>
            <a:ext cx="279980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s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orted by CEG, top 50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740623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355</Words>
  <Application>Microsoft Macintosh PowerPoint</Application>
  <PresentationFormat>Custom</PresentationFormat>
  <Paragraphs>123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DINPro</vt:lpstr>
      <vt:lpstr>Wingdings</vt:lpstr>
      <vt:lpstr>Arial</vt:lpstr>
      <vt:lpstr>Office Theme</vt:lpstr>
      <vt:lpstr>Analysis on clones using metrics and their behavioural patterns</vt:lpstr>
      <vt:lpstr>Clone Detection and Aspect Mining</vt:lpstr>
      <vt:lpstr>Motivation</vt:lpstr>
      <vt:lpstr>smartshark$clone_instance</vt:lpstr>
      <vt:lpstr>smartshark$clone_instance$clone_class</vt:lpstr>
      <vt:lpstr>Steps Involved</vt:lpstr>
      <vt:lpstr>PowerPoint Presentation</vt:lpstr>
      <vt:lpstr>Bar plot : Clone_class vs CEE</vt:lpstr>
      <vt:lpstr>Bar plot : Clone_class vs CEG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on clones using metrics and their behavioural patterns</dc:title>
  <cp:lastModifiedBy>Microsoft Office User</cp:lastModifiedBy>
  <cp:revision>28</cp:revision>
  <dcterms:modified xsi:type="dcterms:W3CDTF">2017-01-31T06:20:19Z</dcterms:modified>
</cp:coreProperties>
</file>